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9" r:id="rId2"/>
    <p:sldId id="271" r:id="rId3"/>
    <p:sldId id="272" r:id="rId4"/>
    <p:sldId id="273" r:id="rId5"/>
    <p:sldId id="274" r:id="rId6"/>
    <p:sldId id="275" r:id="rId7"/>
    <p:sldId id="276" r:id="rId8"/>
    <p:sldId id="287" r:id="rId9"/>
    <p:sldId id="28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2" autoAdjust="0"/>
  </p:normalViewPr>
  <p:slideViewPr>
    <p:cSldViewPr>
      <p:cViewPr>
        <p:scale>
          <a:sx n="86" d="100"/>
          <a:sy n="86" d="100"/>
        </p:scale>
        <p:origin x="-233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5C82-EBC0-4EDB-82CF-C42FC3106BC4}" type="datetimeFigureOut">
              <a:rPr lang="ro-RO" smtClean="0"/>
              <a:pPr/>
              <a:t>05.06.2018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896E-2426-4EF3-829B-9AC06B1853E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14</a:t>
            </a:fld>
            <a:endParaRPr lang="ro-R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15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6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jarges.ro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800600"/>
          </a:xfrm>
        </p:spPr>
        <p:txBody>
          <a:bodyPr>
            <a:normAutofit fontScale="90000"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ro-RO" sz="2400" dirty="0" smtClean="0">
                <a:latin typeface="Calibri "/>
              </a:rPr>
              <a:t>Conferință de Presă – Lansare Proiect </a:t>
            </a:r>
            <a:r>
              <a:rPr lang="en-US" sz="2400" dirty="0" smtClean="0">
                <a:latin typeface="Calibri "/>
              </a:rPr>
              <a:t/>
            </a:r>
            <a:br>
              <a:rPr lang="en-US" sz="2400" dirty="0" smtClean="0">
                <a:latin typeface="Calibri "/>
              </a:rPr>
            </a:br>
            <a:r>
              <a:rPr lang="vi-VN" sz="2400" dirty="0" smtClean="0">
                <a:latin typeface="Calibri "/>
              </a:rPr>
              <a:t/>
            </a:r>
            <a:br>
              <a:rPr lang="vi-VN" sz="2400" dirty="0" smtClean="0">
                <a:latin typeface="Calibri "/>
              </a:rPr>
            </a:br>
            <a:r>
              <a:rPr lang="vi-VN" sz="2400" dirty="0" smtClean="0">
                <a:latin typeface="Calibri "/>
              </a:rPr>
              <a:t>“</a:t>
            </a:r>
            <a:r>
              <a:rPr lang="vi-VN" sz="2400" b="1" dirty="0" smtClean="0">
                <a:latin typeface="Calibri "/>
                <a:ea typeface="Times New Roman"/>
              </a:rPr>
              <a:t>Creşterea Eficienţei Energetice a Spitalului de Recuperare Brăde</a:t>
            </a:r>
            <a:r>
              <a:rPr lang="ro-RO" sz="2400" b="1" dirty="0" smtClean="0">
                <a:latin typeface="Calibri "/>
                <a:ea typeface="Times New Roman"/>
              </a:rPr>
              <a:t>t</a:t>
            </a:r>
            <a:r>
              <a:rPr lang="vi-VN" sz="2400" dirty="0" smtClean="0">
                <a:latin typeface="Calibri "/>
              </a:rPr>
              <a:t>” </a:t>
            </a:r>
            <a:br>
              <a:rPr lang="vi-VN" sz="2400" dirty="0" smtClean="0">
                <a:latin typeface="Calibri "/>
              </a:rPr>
            </a:br>
            <a:r>
              <a:rPr lang="ro-RO" sz="2400" dirty="0" smtClean="0">
                <a:latin typeface="Calibri "/>
              </a:rPr>
              <a:t/>
            </a:r>
            <a:br>
              <a:rPr lang="ro-RO" sz="2400" dirty="0" smtClean="0">
                <a:latin typeface="Calibri "/>
              </a:rPr>
            </a:br>
            <a:r>
              <a:rPr lang="vi-VN" sz="2400" dirty="0" smtClean="0">
                <a:latin typeface="Calibri "/>
              </a:rPr>
              <a:t>Cod proiect </a:t>
            </a:r>
            <a:r>
              <a:rPr lang="vi-VN" sz="2400" dirty="0" smtClean="0">
                <a:latin typeface="Calibri "/>
                <a:ea typeface="Times New Roman"/>
              </a:rPr>
              <a:t>114860</a:t>
            </a:r>
            <a:r>
              <a:rPr lang="vi-VN" sz="2400" b="1" dirty="0" smtClean="0">
                <a:latin typeface="Calibri "/>
                <a:ea typeface="Times New Roman"/>
              </a:rPr>
              <a:t> </a:t>
            </a:r>
            <a:r>
              <a:rPr lang="vi-VN" sz="2400" dirty="0" smtClean="0">
                <a:latin typeface="Calibri "/>
              </a:rPr>
              <a:t/>
            </a:r>
            <a:br>
              <a:rPr lang="vi-VN" sz="2400" dirty="0" smtClean="0">
                <a:latin typeface="Calibri "/>
              </a:rPr>
            </a:br>
            <a:r>
              <a:rPr lang="vi-VN" sz="2400" dirty="0" smtClean="0">
                <a:latin typeface="Calibri "/>
              </a:rPr>
              <a:t>Piteşti </a:t>
            </a:r>
            <a:r>
              <a:rPr lang="en-US" sz="2400" dirty="0" smtClean="0">
                <a:latin typeface="Calibri "/>
              </a:rPr>
              <a:t>06.06.</a:t>
            </a:r>
            <a:r>
              <a:rPr lang="vi-VN" sz="2400" dirty="0" smtClean="0">
                <a:latin typeface="Calibri "/>
              </a:rPr>
              <a:t>2018 </a:t>
            </a:r>
            <a:r>
              <a:rPr lang="en-US" sz="2400" dirty="0" smtClean="0">
                <a:latin typeface="Calibri "/>
              </a:rPr>
              <a:t/>
            </a:r>
            <a:br>
              <a:rPr lang="en-US" sz="2400" dirty="0" smtClean="0">
                <a:latin typeface="Calibri 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" y="228600"/>
            <a:ext cx="99568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28600"/>
            <a:ext cx="990600" cy="10668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04800"/>
            <a:ext cx="1066800" cy="1000125"/>
          </a:xfrm>
          <a:prstGeom prst="rect">
            <a:avLst/>
          </a:prstGeom>
          <a:noFill/>
        </p:spPr>
      </p:pic>
      <p:pic>
        <p:nvPicPr>
          <p:cNvPr id="15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267200"/>
            <a:ext cx="990600" cy="11323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8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81000" y="5562599"/>
            <a:ext cx="8763000" cy="990601"/>
            <a:chOff x="240" y="3360"/>
            <a:chExt cx="5520" cy="81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0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555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711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248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404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66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164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090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794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476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1130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1827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2564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3348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7" name="Freeform 23"/>
            <p:cNvSpPr>
              <a:spLocks noEditPoints="1"/>
            </p:cNvSpPr>
            <p:nvPr/>
          </p:nvSpPr>
          <p:spPr bwMode="auto">
            <a:xfrm>
              <a:off x="4057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4820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0"/>
            <a:ext cx="8534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REZULTATE</a:t>
            </a:r>
          </a:p>
          <a:p>
            <a:pPr algn="ctr"/>
            <a:endParaRPr lang="ro-RO" sz="28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1600" b="1" dirty="0" smtClean="0">
                <a:latin typeface="Calibri "/>
              </a:rPr>
              <a:t>Scăderea nivelului anual specific al gazelor cu efect de seră</a:t>
            </a:r>
            <a:r>
              <a:rPr lang="ro-RO" sz="1600" dirty="0" smtClean="0">
                <a:latin typeface="Calibri "/>
              </a:rPr>
              <a:t>:</a:t>
            </a:r>
          </a:p>
          <a:p>
            <a:pPr algn="just">
              <a:buFontTx/>
              <a:buChar char="-"/>
            </a:pPr>
            <a:r>
              <a:rPr lang="ro-RO" sz="1600" dirty="0" smtClean="0">
                <a:latin typeface="Calibri "/>
              </a:rPr>
              <a:t> </a:t>
            </a:r>
            <a:r>
              <a:rPr lang="vi-VN" sz="1600" dirty="0" smtClean="0">
                <a:latin typeface="Calibri "/>
              </a:rPr>
              <a:t>Valoarea indicatorului la începutul implementării proiectului = 548,98[echivalent to CO2/an ]</a:t>
            </a:r>
            <a:r>
              <a:rPr lang="ro-RO" sz="1600" dirty="0" smtClean="0">
                <a:latin typeface="Calibri "/>
              </a:rPr>
              <a:t>;</a:t>
            </a:r>
          </a:p>
          <a:p>
            <a:pPr algn="just">
              <a:buFontTx/>
              <a:buChar char="-"/>
            </a:pPr>
            <a:r>
              <a:rPr lang="vi-VN" sz="1600" dirty="0" smtClean="0">
                <a:latin typeface="Calibri "/>
              </a:rPr>
              <a:t>Valoarea indicatorului la finalul implementării proiectului</a:t>
            </a:r>
            <a:r>
              <a:rPr lang="ro-RO" sz="1600" dirty="0" smtClean="0">
                <a:latin typeface="Calibri "/>
              </a:rPr>
              <a:t> </a:t>
            </a:r>
            <a:r>
              <a:rPr lang="vi-VN" sz="1600" dirty="0" smtClean="0">
                <a:latin typeface="Calibri "/>
              </a:rPr>
              <a:t>(de rezultat)=156,27[echivalent to CO2/an ]</a:t>
            </a:r>
            <a:r>
              <a:rPr lang="ro-RO" sz="1600" dirty="0" smtClean="0">
                <a:latin typeface="Calibri "/>
              </a:rPr>
              <a:t>.</a:t>
            </a:r>
          </a:p>
          <a:p>
            <a:pPr algn="just"/>
            <a:endParaRPr lang="ro-RO" sz="16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1600" b="1" dirty="0" smtClean="0">
                <a:latin typeface="Calibri "/>
              </a:rPr>
              <a:t>Sc</a:t>
            </a:r>
            <a:r>
              <a:rPr lang="ro-RO" sz="1600" b="1" dirty="0" smtClean="0">
                <a:latin typeface="Calibri "/>
              </a:rPr>
              <a:t>ă</a:t>
            </a:r>
            <a:r>
              <a:rPr lang="pt-BR" sz="1600" b="1" dirty="0" smtClean="0">
                <a:latin typeface="Calibri "/>
              </a:rPr>
              <a:t>derea consumului anual de energie primar</a:t>
            </a:r>
            <a:r>
              <a:rPr lang="ro-RO" sz="1600" b="1" dirty="0" smtClean="0">
                <a:latin typeface="Calibri "/>
              </a:rPr>
              <a:t>ă:</a:t>
            </a:r>
          </a:p>
          <a:p>
            <a:pPr algn="just">
              <a:buFontTx/>
              <a:buChar char="-"/>
            </a:pPr>
            <a:r>
              <a:rPr lang="vi-VN" sz="1600" dirty="0" smtClean="0">
                <a:latin typeface="Calibri "/>
              </a:rPr>
              <a:t>Valoarea indicatorului la începutul implementării proiectului = 2.538.214,17 [kWh/an]</a:t>
            </a:r>
            <a:r>
              <a:rPr lang="ro-RO" sz="1600" dirty="0" smtClean="0">
                <a:latin typeface="Calibri "/>
              </a:rPr>
              <a:t>;</a:t>
            </a:r>
          </a:p>
          <a:p>
            <a:pPr algn="just">
              <a:buFontTx/>
              <a:buChar char="-"/>
            </a:pPr>
            <a:r>
              <a:rPr lang="vi-VN" sz="1600" dirty="0" smtClean="0">
                <a:latin typeface="Calibri "/>
              </a:rPr>
              <a:t>Valoarea indicatorului la finalul implementării proiectului</a:t>
            </a:r>
            <a:r>
              <a:rPr lang="ro-RO" sz="1600" dirty="0" smtClean="0">
                <a:latin typeface="Calibri "/>
              </a:rPr>
              <a:t> </a:t>
            </a:r>
            <a:r>
              <a:rPr lang="vi-VN" sz="1600" dirty="0" smtClean="0">
                <a:latin typeface="Calibri "/>
              </a:rPr>
              <a:t>(de rezultat)=828.542,62 [kWh/an].</a:t>
            </a:r>
            <a:endParaRPr lang="ro-RO" sz="1600" dirty="0" smtClean="0">
              <a:latin typeface="Calibri "/>
            </a:endParaRPr>
          </a:p>
          <a:p>
            <a:pPr algn="just"/>
            <a:endParaRPr lang="ro-RO" sz="16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vi-VN" sz="1600" b="1" dirty="0" smtClean="0">
                <a:latin typeface="Calibri "/>
              </a:rPr>
              <a:t>Număr de </a:t>
            </a:r>
            <a:r>
              <a:rPr lang="ro-RO" sz="1600" b="1" dirty="0" smtClean="0">
                <a:latin typeface="Calibri "/>
              </a:rPr>
              <a:t>clădiri care beneficiază de măsuri de creștere a eficienței energetice:</a:t>
            </a:r>
          </a:p>
          <a:p>
            <a:pPr algn="just">
              <a:buFontTx/>
              <a:buChar char="-"/>
            </a:pPr>
            <a:r>
              <a:rPr lang="vi-VN" sz="1600" dirty="0" smtClean="0">
                <a:latin typeface="Calibri "/>
              </a:rPr>
              <a:t>Valoarea indicatorului la începutul implementării proiectului = 0</a:t>
            </a:r>
            <a:r>
              <a:rPr lang="ro-RO" sz="1600" dirty="0" smtClean="0">
                <a:latin typeface="Calibri "/>
              </a:rPr>
              <a:t>;</a:t>
            </a:r>
          </a:p>
          <a:p>
            <a:pPr algn="just">
              <a:buFontTx/>
              <a:buChar char="-"/>
            </a:pPr>
            <a:r>
              <a:rPr lang="vi-VN" sz="1600" dirty="0" smtClean="0">
                <a:latin typeface="Calibri "/>
              </a:rPr>
              <a:t>Valoarea indicatorului la finalul implementării proiectului</a:t>
            </a:r>
            <a:r>
              <a:rPr lang="ro-RO" sz="1600" dirty="0" smtClean="0">
                <a:latin typeface="Calibri "/>
              </a:rPr>
              <a:t> </a:t>
            </a:r>
            <a:r>
              <a:rPr lang="vi-VN" sz="1600" dirty="0" smtClean="0">
                <a:latin typeface="Calibri "/>
              </a:rPr>
              <a:t>(de rezultat) = </a:t>
            </a:r>
            <a:r>
              <a:rPr lang="ro-RO" sz="1600" dirty="0" smtClean="0">
                <a:latin typeface="Calibri "/>
              </a:rPr>
              <a:t>1.</a:t>
            </a:r>
          </a:p>
          <a:p>
            <a:pPr algn="just"/>
            <a:endParaRPr lang="ro-RO" sz="1600" dirty="0" smtClean="0">
              <a:solidFill>
                <a:srgbClr val="FF0000"/>
              </a:solidFill>
              <a:latin typeface="Calibri "/>
            </a:endParaRPr>
          </a:p>
          <a:p>
            <a:endParaRPr lang="ro-RO" dirty="0" smtClean="0">
              <a:solidFill>
                <a:srgbClr val="FF0000"/>
              </a:solidFill>
              <a:latin typeface="Calibri "/>
            </a:endParaRPr>
          </a:p>
          <a:p>
            <a:endParaRPr lang="ro-RO" dirty="0" smtClean="0">
              <a:latin typeface="Calibri "/>
            </a:endParaRPr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770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BUGETUL PROIECTULUI</a:t>
            </a:r>
          </a:p>
          <a:p>
            <a:pPr algn="ctr"/>
            <a:endParaRPr lang="ro-RO" sz="2800" dirty="0" smtClean="0">
              <a:latin typeface="Calibri "/>
            </a:endParaRPr>
          </a:p>
          <a:p>
            <a:pPr algn="just"/>
            <a:r>
              <a:rPr lang="vi-VN" sz="2800" dirty="0" smtClean="0">
                <a:latin typeface="Calibri "/>
              </a:rPr>
              <a:t>Valoarea totală a contractului de finan</a:t>
            </a:r>
            <a:r>
              <a:rPr lang="ro-RO" sz="2800" dirty="0" smtClean="0">
                <a:latin typeface="Calibri "/>
              </a:rPr>
              <a:t>ţ</a:t>
            </a:r>
            <a:r>
              <a:rPr lang="vi-VN" sz="2800" dirty="0" smtClean="0">
                <a:latin typeface="Calibri "/>
              </a:rPr>
              <a:t>are este de 3.333.577,98 lei, din care:</a:t>
            </a:r>
            <a:endParaRPr lang="ro-RO" sz="2800" dirty="0" smtClean="0">
              <a:latin typeface="Calibri "/>
            </a:endParaRPr>
          </a:p>
          <a:p>
            <a:pPr algn="just">
              <a:buNone/>
            </a:pPr>
            <a:endParaRPr lang="vi-VN" sz="2800" dirty="0" smtClean="0">
              <a:latin typeface="Calibri "/>
            </a:endParaRPr>
          </a:p>
          <a:p>
            <a:pPr algn="just">
              <a:buFont typeface="Arial" pitchFamily="34" charset="0"/>
              <a:buChar char="•"/>
            </a:pPr>
            <a:r>
              <a:rPr lang="vi-VN" sz="2800" dirty="0" smtClean="0">
                <a:latin typeface="Calibri "/>
              </a:rPr>
              <a:t> </a:t>
            </a:r>
            <a:r>
              <a:rPr lang="ro-RO" sz="2800" dirty="0" smtClean="0">
                <a:latin typeface="Calibri "/>
              </a:rPr>
              <a:t>3.160.266,78 </a:t>
            </a:r>
            <a:r>
              <a:rPr lang="vi-VN" sz="2800" dirty="0" smtClean="0">
                <a:latin typeface="Calibri "/>
              </a:rPr>
              <a:t>lei reprezintă valoarea totală nerambursabilă solicitată;</a:t>
            </a:r>
            <a:endParaRPr lang="ro-RO" sz="2800" dirty="0" smtClean="0">
              <a:latin typeface="Calibri "/>
            </a:endParaRPr>
          </a:p>
          <a:p>
            <a:pPr algn="just">
              <a:buNone/>
            </a:pPr>
            <a:endParaRPr lang="vi-VN" sz="2800" dirty="0" smtClean="0">
              <a:latin typeface="Calibri "/>
            </a:endParaRPr>
          </a:p>
          <a:p>
            <a:pPr algn="just">
              <a:buFont typeface="Arial" pitchFamily="34" charset="0"/>
              <a:buChar char="•"/>
            </a:pPr>
            <a:r>
              <a:rPr lang="ro-RO" sz="2800" dirty="0" smtClean="0">
                <a:latin typeface="Calibri "/>
              </a:rPr>
              <a:t> 173.311,20 </a:t>
            </a:r>
            <a:r>
              <a:rPr lang="vi-VN" sz="2800" dirty="0" smtClean="0">
                <a:latin typeface="Calibri "/>
              </a:rPr>
              <a:t>lei este contribu</a:t>
            </a:r>
            <a:r>
              <a:rPr lang="ro-RO" sz="2800" dirty="0" smtClean="0">
                <a:latin typeface="Calibri "/>
              </a:rPr>
              <a:t>ţ</a:t>
            </a:r>
            <a:r>
              <a:rPr lang="vi-VN" sz="2800" dirty="0" smtClean="0">
                <a:latin typeface="Calibri "/>
              </a:rPr>
              <a:t>ia beneficiarului.</a:t>
            </a:r>
          </a:p>
          <a:p>
            <a:pPr algn="just">
              <a:buNone/>
            </a:pPr>
            <a:endParaRPr lang="vi-VN" sz="2800" b="1" dirty="0" smtClean="0">
              <a:latin typeface="Calibri "/>
            </a:endParaRPr>
          </a:p>
          <a:p>
            <a:endParaRPr lang="ro-RO" dirty="0" smtClean="0">
              <a:latin typeface="Calibri "/>
            </a:endParaRPr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33400"/>
            <a:ext cx="8763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INDICATORI</a:t>
            </a:r>
          </a:p>
          <a:p>
            <a:pPr algn="ctr"/>
            <a:endParaRPr lang="ro-RO" sz="20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Calibri "/>
              </a:rPr>
              <a:t>Grupul </a:t>
            </a:r>
            <a:r>
              <a:rPr lang="en-US" sz="2000" b="1" dirty="0" err="1" smtClean="0">
                <a:latin typeface="Calibri "/>
              </a:rPr>
              <a:t>ţintă</a:t>
            </a:r>
            <a:r>
              <a:rPr lang="en-US" sz="2000" b="1" dirty="0" smtClean="0">
                <a:latin typeface="Calibri "/>
              </a:rPr>
              <a:t> </a:t>
            </a:r>
            <a:r>
              <a:rPr lang="en-US" sz="2000" b="1" dirty="0" err="1" smtClean="0">
                <a:latin typeface="Calibri "/>
              </a:rPr>
              <a:t>vizat</a:t>
            </a:r>
            <a:r>
              <a:rPr lang="en-US" sz="2000" b="1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constă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în</a:t>
            </a:r>
            <a:r>
              <a:rPr lang="ro-RO" sz="2000" dirty="0" smtClean="0">
                <a:latin typeface="Calibri "/>
              </a:rPr>
              <a:t>: </a:t>
            </a:r>
            <a:r>
              <a:rPr lang="vi-VN" sz="2000" dirty="0" smtClean="0">
                <a:latin typeface="Calibri "/>
              </a:rPr>
              <a:t>Judetul Arges şi </a:t>
            </a:r>
            <a:r>
              <a:rPr lang="ro-RO" sz="2000" dirty="0" smtClean="0">
                <a:latin typeface="Calibri "/>
              </a:rPr>
              <a:t>implicit </a:t>
            </a:r>
            <a:r>
              <a:rPr lang="vi-VN" sz="2000" dirty="0" smtClean="0">
                <a:latin typeface="Calibri "/>
              </a:rPr>
              <a:t>Spitalul de Recuperare Brădet</a:t>
            </a:r>
            <a:r>
              <a:rPr lang="ro-RO" sz="2000" dirty="0" smtClean="0">
                <a:latin typeface="Calibri "/>
              </a:rPr>
              <a:t>,</a:t>
            </a:r>
            <a:r>
              <a:rPr lang="vi-VN" sz="2000" dirty="0" smtClean="0">
                <a:latin typeface="Calibri "/>
              </a:rPr>
              <a:t> ca urmare a scăderii consumului anual de energie primară</a:t>
            </a:r>
            <a:r>
              <a:rPr lang="ro-RO" sz="2000" dirty="0" smtClean="0">
                <a:latin typeface="Calibri "/>
              </a:rPr>
              <a:t>,</a:t>
            </a:r>
            <a:r>
              <a:rPr lang="en-US" sz="2000" dirty="0" smtClean="0">
                <a:latin typeface="Calibri "/>
              </a:rPr>
              <a:t> </a:t>
            </a:r>
            <a:r>
              <a:rPr lang="vi-VN" sz="2000" dirty="0" smtClean="0">
                <a:latin typeface="Calibri "/>
              </a:rPr>
              <a:t>pacienţii internaţi în structura de recuperare, personalul medical şi administrativ care îşi desfaşoară activitatea în cadrul spitalului de recuperare, comunitatea locală ca urmare a aspectului estetic dobândit în urma lucrărilor</a:t>
            </a:r>
            <a:r>
              <a:rPr lang="ro-RO" sz="2000" dirty="0" smtClean="0">
                <a:latin typeface="Calibri "/>
              </a:rPr>
              <a:t>.</a:t>
            </a:r>
            <a:r>
              <a:rPr lang="vi-VN" sz="2000" dirty="0" smtClean="0">
                <a:latin typeface="Calibri "/>
              </a:rPr>
              <a:t> </a:t>
            </a:r>
            <a:endParaRPr lang="ro-RO" sz="2000" dirty="0" smtClean="0">
              <a:latin typeface="Calibri "/>
            </a:endParaRPr>
          </a:p>
          <a:p>
            <a:endParaRPr lang="ro-RO" sz="2000" dirty="0" smtClean="0">
              <a:latin typeface="Calibri "/>
            </a:endParaRPr>
          </a:p>
          <a:p>
            <a:pPr algn="just"/>
            <a:r>
              <a:rPr lang="en-US" sz="2000" b="1" dirty="0" err="1" smtClean="0">
                <a:latin typeface="Calibri "/>
              </a:rPr>
              <a:t>Stadiul</a:t>
            </a:r>
            <a:r>
              <a:rPr lang="en-US" sz="2000" b="1" dirty="0" smtClean="0">
                <a:latin typeface="Calibri "/>
              </a:rPr>
              <a:t> actual: </a:t>
            </a:r>
            <a:r>
              <a:rPr lang="en-US" sz="2000" dirty="0" err="1" smtClean="0">
                <a:latin typeface="Calibri "/>
              </a:rPr>
              <a:t>proiectul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este</a:t>
            </a:r>
            <a:r>
              <a:rPr lang="en-US" sz="2000" dirty="0" smtClean="0">
                <a:latin typeface="Calibri "/>
              </a:rPr>
              <a:t> </a:t>
            </a:r>
            <a:r>
              <a:rPr lang="ro-RO" sz="2000" dirty="0" smtClean="0">
                <a:latin typeface="Calibri "/>
              </a:rPr>
              <a:t>în implementare, contractul de finanțare a fost semnat în data de 25.05.2018</a:t>
            </a:r>
            <a:endParaRPr lang="ro-RO" sz="2000" dirty="0" smtClean="0">
              <a:solidFill>
                <a:srgbClr val="FF0000"/>
              </a:solidFill>
              <a:latin typeface="Calibri "/>
            </a:endParaRPr>
          </a:p>
          <a:p>
            <a:pPr algn="just"/>
            <a:endParaRPr lang="ro-RO" sz="2000" dirty="0" smtClean="0">
              <a:latin typeface="Calibri "/>
            </a:endParaRPr>
          </a:p>
          <a:p>
            <a:pPr algn="just"/>
            <a:r>
              <a:rPr lang="en-US" sz="2000" b="1" dirty="0" err="1" smtClean="0">
                <a:latin typeface="Calibri "/>
              </a:rPr>
              <a:t>Documentație</a:t>
            </a:r>
            <a:r>
              <a:rPr lang="en-US" sz="2000" b="1" dirty="0" smtClean="0">
                <a:latin typeface="Calibri "/>
              </a:rPr>
              <a:t> </a:t>
            </a:r>
            <a:r>
              <a:rPr lang="en-US" sz="2000" b="1" dirty="0" err="1" smtClean="0">
                <a:latin typeface="Calibri "/>
              </a:rPr>
              <a:t>realizată</a:t>
            </a:r>
            <a:r>
              <a:rPr lang="en-US" sz="2000" dirty="0" smtClean="0">
                <a:latin typeface="Calibri "/>
              </a:rPr>
              <a:t>: </a:t>
            </a:r>
            <a:r>
              <a:rPr lang="en-US" sz="2000" dirty="0" err="1" smtClean="0">
                <a:latin typeface="Calibri "/>
              </a:rPr>
              <a:t>documentație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realizată</a:t>
            </a:r>
            <a:r>
              <a:rPr lang="en-US" sz="2000" dirty="0" smtClean="0">
                <a:latin typeface="Calibri "/>
              </a:rPr>
              <a:t> D.A.L.I, </a:t>
            </a:r>
            <a:r>
              <a:rPr lang="en-US" sz="2000" dirty="0" err="1" smtClean="0">
                <a:latin typeface="Calibri "/>
              </a:rPr>
              <a:t>expertiză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tehnică</a:t>
            </a:r>
            <a:r>
              <a:rPr lang="en-US" sz="2000" dirty="0" smtClean="0">
                <a:latin typeface="Calibri "/>
              </a:rPr>
              <a:t>,</a:t>
            </a:r>
            <a:r>
              <a:rPr lang="ro-RO" sz="2000" dirty="0" smtClean="0">
                <a:latin typeface="Calibri "/>
              </a:rPr>
              <a:t> audit energetic.</a:t>
            </a:r>
          </a:p>
          <a:p>
            <a:pPr algn="just"/>
            <a:endParaRPr lang="ro-RO" sz="2000" dirty="0" smtClean="0">
              <a:latin typeface="Calibri "/>
            </a:endParaRPr>
          </a:p>
          <a:p>
            <a:pPr algn="just"/>
            <a:r>
              <a:rPr lang="en-US" sz="2000" b="1" dirty="0" err="1" smtClean="0">
                <a:latin typeface="Calibri "/>
              </a:rPr>
              <a:t>Durata</a:t>
            </a:r>
            <a:r>
              <a:rPr lang="en-US" sz="2000" b="1" dirty="0" smtClean="0">
                <a:latin typeface="Calibri "/>
              </a:rPr>
              <a:t> de </a:t>
            </a:r>
            <a:r>
              <a:rPr lang="en-US" sz="2000" b="1" dirty="0" err="1" smtClean="0">
                <a:latin typeface="Calibri "/>
              </a:rPr>
              <a:t>implementare</a:t>
            </a:r>
            <a:r>
              <a:rPr lang="en-US" sz="2000" b="1" dirty="0" smtClean="0">
                <a:latin typeface="Calibri "/>
              </a:rPr>
              <a:t>: </a:t>
            </a:r>
            <a:r>
              <a:rPr lang="ro-RO" sz="2000" dirty="0" smtClean="0">
                <a:latin typeface="Calibri "/>
              </a:rPr>
              <a:t>15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luni</a:t>
            </a:r>
            <a:r>
              <a:rPr lang="en-US" sz="2000" dirty="0" smtClean="0">
                <a:latin typeface="Calibri "/>
              </a:rPr>
              <a:t> de la </a:t>
            </a:r>
            <a:r>
              <a:rPr lang="en-US" sz="2000" dirty="0" err="1" smtClean="0">
                <a:latin typeface="Calibri "/>
              </a:rPr>
              <a:t>semnarea</a:t>
            </a:r>
            <a:r>
              <a:rPr lang="en-US" sz="2000" dirty="0" smtClean="0">
                <a:latin typeface="Calibri "/>
              </a:rPr>
              <a:t> </a:t>
            </a:r>
            <a:r>
              <a:rPr lang="en-US" sz="2000" dirty="0" err="1" smtClean="0">
                <a:latin typeface="Calibri "/>
              </a:rPr>
              <a:t>contractului</a:t>
            </a:r>
            <a:r>
              <a:rPr lang="en-US" sz="2000" dirty="0" smtClean="0">
                <a:latin typeface="Calibri "/>
              </a:rPr>
              <a:t> de </a:t>
            </a:r>
            <a:r>
              <a:rPr lang="en-US" sz="2000" dirty="0" err="1" smtClean="0">
                <a:latin typeface="Calibri "/>
              </a:rPr>
              <a:t>finanțare</a:t>
            </a:r>
            <a:r>
              <a:rPr lang="ro-RO" sz="2000" dirty="0" smtClean="0">
                <a:latin typeface="Calibri "/>
              </a:rPr>
              <a:t>.</a:t>
            </a:r>
          </a:p>
          <a:p>
            <a:pPr algn="just">
              <a:buNone/>
            </a:pPr>
            <a:r>
              <a:rPr lang="en-US" sz="2300" dirty="0" smtClean="0">
                <a:latin typeface="Calibri "/>
              </a:rPr>
              <a:t> </a:t>
            </a:r>
            <a:endParaRPr lang="ro-RO" sz="2300" dirty="0" smtClean="0">
              <a:latin typeface="Calibri "/>
            </a:endParaRPr>
          </a:p>
          <a:p>
            <a:endParaRPr lang="ro-RO" dirty="0" smtClean="0">
              <a:latin typeface="Calibri "/>
            </a:endParaRPr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Calibri "/>
              </a:rPr>
              <a:t>Spitalul de Recuperare Brădet - </a:t>
            </a:r>
            <a:r>
              <a:rPr lang="vi-VN" sz="2400" dirty="0" smtClean="0">
                <a:latin typeface="Calibri "/>
              </a:rPr>
              <a:t>fa</a:t>
            </a:r>
            <a:r>
              <a:rPr lang="ro-RO" sz="2400" dirty="0" smtClean="0">
                <a:latin typeface="Calibri "/>
              </a:rPr>
              <a:t>ţ</a:t>
            </a:r>
            <a:r>
              <a:rPr lang="vi-VN" sz="2400" dirty="0" smtClean="0">
                <a:latin typeface="Calibri "/>
              </a:rPr>
              <a:t>ada principală -  Situa</a:t>
            </a:r>
            <a:r>
              <a:rPr lang="ro-RO" sz="2400" dirty="0" smtClean="0">
                <a:latin typeface="Calibri "/>
              </a:rPr>
              <a:t>ţ</a:t>
            </a:r>
            <a:r>
              <a:rPr lang="vi-VN" sz="2400" dirty="0" smtClean="0">
                <a:latin typeface="Calibri "/>
              </a:rPr>
              <a:t>ia existentă</a:t>
            </a:r>
            <a:r>
              <a:rPr lang="vi-VN" sz="2800" dirty="0" smtClean="0">
                <a:latin typeface="Calibri "/>
              </a:rPr>
              <a:t/>
            </a:r>
            <a:br>
              <a:rPr lang="vi-VN" sz="2800" dirty="0" smtClean="0">
                <a:latin typeface="Calibri "/>
              </a:rPr>
            </a:br>
            <a:endParaRPr lang="ro-RO" sz="2800" dirty="0" smtClean="0">
              <a:latin typeface="Calibri "/>
            </a:endParaRPr>
          </a:p>
          <a:p>
            <a:pPr algn="just"/>
            <a:endParaRPr lang="ro-RO" sz="2300" b="1" dirty="0" smtClean="0">
              <a:latin typeface="Calibri "/>
            </a:endParaRPr>
          </a:p>
          <a:p>
            <a:pPr algn="just">
              <a:buNone/>
            </a:pPr>
            <a:r>
              <a:rPr lang="en-US" sz="2300" dirty="0" smtClean="0">
                <a:latin typeface="Calibri "/>
              </a:rPr>
              <a:t> </a:t>
            </a:r>
            <a:endParaRPr lang="ro-RO" sz="2300" dirty="0" smtClean="0">
              <a:latin typeface="Calibri "/>
            </a:endParaRPr>
          </a:p>
          <a:p>
            <a:endParaRPr lang="ro-RO" dirty="0" smtClean="0">
              <a:latin typeface="Calibri "/>
            </a:endParaRPr>
          </a:p>
        </p:txBody>
      </p:sp>
      <p:pic>
        <p:nvPicPr>
          <p:cNvPr id="7" name="Picture 6" descr="Imagini pentru spitalul de recuperare brade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1612653"/>
            <a:ext cx="5760720" cy="363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246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Calibri "/>
              </a:rPr>
              <a:t>Spitalul de Recuperare Brădet - </a:t>
            </a:r>
            <a:r>
              <a:rPr lang="vi-VN" sz="2400" dirty="0" smtClean="0">
                <a:latin typeface="Calibri "/>
              </a:rPr>
              <a:t>fa</a:t>
            </a:r>
            <a:r>
              <a:rPr lang="ro-RO" sz="2400" dirty="0" smtClean="0">
                <a:latin typeface="Calibri "/>
              </a:rPr>
              <a:t>ţ</a:t>
            </a:r>
            <a:r>
              <a:rPr lang="vi-VN" sz="2400" dirty="0" smtClean="0">
                <a:latin typeface="Calibri "/>
              </a:rPr>
              <a:t>ada principală -  Situa</a:t>
            </a:r>
            <a:r>
              <a:rPr lang="ro-RO" sz="2400" dirty="0" smtClean="0">
                <a:latin typeface="Calibri "/>
              </a:rPr>
              <a:t>ţ</a:t>
            </a:r>
            <a:r>
              <a:rPr lang="vi-VN" sz="2400" dirty="0" smtClean="0">
                <a:latin typeface="Calibri "/>
              </a:rPr>
              <a:t>ia </a:t>
            </a:r>
            <a:r>
              <a:rPr lang="ro-RO" sz="2400" dirty="0" smtClean="0">
                <a:latin typeface="Calibri "/>
              </a:rPr>
              <a:t>propusă</a:t>
            </a:r>
            <a:r>
              <a:rPr lang="vi-VN" sz="2800" dirty="0" smtClean="0">
                <a:latin typeface="Calibri "/>
              </a:rPr>
              <a:t/>
            </a:r>
            <a:br>
              <a:rPr lang="vi-VN" sz="2800" dirty="0" smtClean="0">
                <a:latin typeface="Calibri "/>
              </a:rPr>
            </a:br>
            <a:endParaRPr lang="ro-RO" sz="2800" dirty="0" smtClean="0">
              <a:latin typeface="Calibri "/>
            </a:endParaRPr>
          </a:p>
          <a:p>
            <a:pPr algn="just"/>
            <a:endParaRPr lang="ro-RO" sz="2300" b="1" dirty="0" smtClean="0">
              <a:latin typeface="Calibri "/>
            </a:endParaRPr>
          </a:p>
          <a:p>
            <a:pPr algn="just">
              <a:buNone/>
            </a:pPr>
            <a:r>
              <a:rPr lang="en-US" sz="2300" dirty="0" smtClean="0">
                <a:latin typeface="Calibri "/>
              </a:rPr>
              <a:t> </a:t>
            </a:r>
            <a:endParaRPr lang="ro-RO" sz="2300" dirty="0" smtClean="0">
              <a:latin typeface="Calibri "/>
            </a:endParaRPr>
          </a:p>
          <a:p>
            <a:endParaRPr lang="ro-RO" dirty="0" smtClean="0">
              <a:latin typeface="Calibri 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40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5029200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vi-VN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Vă mulţumim pentru atenţie!</a:t>
            </a:r>
            <a: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vi-VN" sz="22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vi-VN" sz="2000" dirty="0" smtClean="0">
                <a:latin typeface="Trebuchet MS" pitchFamily="34" charset="0"/>
              </a:rPr>
              <a:t> </a:t>
            </a:r>
            <a:r>
              <a:rPr lang="ro-RO" sz="2000" dirty="0" smtClean="0">
                <a:latin typeface="Trebuchet MS" pitchFamily="34" charset="0"/>
              </a:rPr>
              <a:t/>
            </a:r>
            <a:br>
              <a:rPr lang="ro-RO" sz="2000" dirty="0" smtClean="0">
                <a:latin typeface="Trebuchet MS" pitchFamily="34" charset="0"/>
              </a:rPr>
            </a:br>
            <a: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0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000" b="1" dirty="0" smtClean="0">
                <a:latin typeface="Calibri "/>
              </a:rPr>
              <a:t>Investim </a:t>
            </a:r>
            <a:r>
              <a:rPr lang="ro-RO" sz="2000" b="1" dirty="0">
                <a:latin typeface="Calibri "/>
              </a:rPr>
              <a:t>în viitorul </a:t>
            </a:r>
            <a:r>
              <a:rPr lang="ro-RO" sz="2000" b="1" dirty="0" smtClean="0">
                <a:latin typeface="Calibri "/>
              </a:rPr>
              <a:t>tău!</a:t>
            </a:r>
            <a:br>
              <a:rPr lang="ro-RO" sz="2000" b="1" dirty="0" smtClean="0">
                <a:latin typeface="Calibri "/>
              </a:rPr>
            </a:br>
            <a:r>
              <a:rPr lang="ro-RO" sz="2000" dirty="0" smtClean="0">
                <a:latin typeface="Calibri "/>
              </a:rPr>
              <a:t>Proiect cofinanțat din Fondul European de Dezvoltare Regională prin Programul Operaţional Regional 2014-2020</a:t>
            </a:r>
            <a:r>
              <a:rPr lang="ro-RO" sz="2000" dirty="0" smtClean="0">
                <a:latin typeface="+mn-lt"/>
              </a:rPr>
              <a:t/>
            </a:r>
            <a:br>
              <a:rPr lang="ro-RO" sz="2000" dirty="0" smtClean="0">
                <a:latin typeface="+mn-lt"/>
              </a:rPr>
            </a:br>
            <a:r>
              <a:rPr lang="vi-VN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vi-VN" sz="2400" b="1" dirty="0" smtClean="0">
                <a:solidFill>
                  <a:schemeClr val="tx1"/>
                </a:solidFill>
                <a:latin typeface="+mn-lt"/>
              </a:rPr>
            </a:br>
            <a:r>
              <a:rPr lang="vi-VN" sz="2400" dirty="0" smtClean="0">
                <a:latin typeface="Calibri "/>
              </a:rPr>
              <a:t> </a:t>
            </a:r>
            <a:r>
              <a:rPr lang="vi-VN" sz="2000" dirty="0" smtClean="0">
                <a:latin typeface="Calibri "/>
              </a:rPr>
              <a:t>CONSILIUL JUDEŢEAN ARGEŞ</a:t>
            </a:r>
            <a:r>
              <a:rPr lang="ro-RO" sz="2000" dirty="0" smtClean="0">
                <a:latin typeface="Calibri "/>
              </a:rPr>
              <a:t> </a:t>
            </a:r>
            <a:r>
              <a:rPr lang="vi-VN" sz="2000" dirty="0" smtClean="0">
                <a:latin typeface="Calibri "/>
              </a:rPr>
              <a:t>Piata Vasile Milea, Nr. 1</a:t>
            </a:r>
            <a:br>
              <a:rPr lang="vi-VN" sz="2000" dirty="0" smtClean="0">
                <a:latin typeface="Calibri "/>
              </a:rPr>
            </a:br>
            <a:r>
              <a:rPr lang="vi-VN" sz="2000" dirty="0" smtClean="0">
                <a:latin typeface="Calibri "/>
              </a:rPr>
              <a:t>Cod postal: 110053</a:t>
            </a:r>
            <a:r>
              <a:rPr lang="ro-RO" sz="2000" dirty="0" smtClean="0">
                <a:latin typeface="Calibri "/>
              </a:rPr>
              <a:t> TEL</a:t>
            </a:r>
            <a:r>
              <a:rPr lang="vi-VN" sz="2000" dirty="0" smtClean="0">
                <a:latin typeface="Calibri "/>
              </a:rPr>
              <a:t> centrala: 0248/217800  </a:t>
            </a:r>
            <a:br>
              <a:rPr lang="vi-VN" sz="2000" dirty="0" smtClean="0">
                <a:latin typeface="Calibri "/>
              </a:rPr>
            </a:br>
            <a:r>
              <a:rPr lang="ro-RO" sz="2000" dirty="0" smtClean="0">
                <a:latin typeface="Calibri "/>
              </a:rPr>
              <a:t>FAX</a:t>
            </a:r>
            <a:r>
              <a:rPr lang="vi-VN" sz="2000" dirty="0" smtClean="0">
                <a:latin typeface="Calibri "/>
              </a:rPr>
              <a:t>: 0248/220137</a:t>
            </a:r>
            <a:r>
              <a:rPr lang="ro-RO" sz="2000" dirty="0" smtClean="0">
                <a:latin typeface="Calibri "/>
              </a:rPr>
              <a:t> </a:t>
            </a:r>
            <a:r>
              <a:rPr lang="vi-VN" sz="2000" dirty="0" smtClean="0">
                <a:latin typeface="Calibri "/>
                <a:hlinkClick r:id="rId3"/>
              </a:rPr>
              <a:t>www.cjarges.ro </a:t>
            </a:r>
            <a:r>
              <a:rPr lang="ro-RO" sz="2400" dirty="0" smtClean="0">
                <a:solidFill>
                  <a:schemeClr val="tx1"/>
                </a:solidFill>
                <a:latin typeface="Calibri 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Calibri "/>
              </a:rPr>
            </a:br>
            <a:endParaRPr lang="ro-RO" sz="2400" dirty="0">
              <a:solidFill>
                <a:schemeClr val="tx1"/>
              </a:solidFill>
              <a:latin typeface="Calibri "/>
            </a:endParaRPr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990600" cy="10668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52400"/>
            <a:ext cx="838200" cy="9906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52400"/>
            <a:ext cx="990600" cy="914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86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52400" y="5334000"/>
            <a:ext cx="8763000" cy="1293813"/>
            <a:chOff x="96" y="3360"/>
            <a:chExt cx="5520" cy="815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60"/>
              <a:ext cx="5520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96" y="3689"/>
              <a:ext cx="529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1"/>
                </a:cxn>
                <a:cxn ang="0">
                  <a:pos x="1892" y="311"/>
                </a:cxn>
                <a:cxn ang="0">
                  <a:pos x="2014" y="0"/>
                </a:cxn>
                <a:cxn ang="0">
                  <a:pos x="0" y="0"/>
                </a:cxn>
              </a:cxnLst>
              <a:rect l="0" t="0" r="r" b="b"/>
              <a:pathLst>
                <a:path w="2014" h="311">
                  <a:moveTo>
                    <a:pt x="0" y="0"/>
                  </a:moveTo>
                  <a:lnTo>
                    <a:pt x="0" y="311"/>
                  </a:lnTo>
                  <a:lnTo>
                    <a:pt x="1892" y="311"/>
                  </a:lnTo>
                  <a:lnTo>
                    <a:pt x="20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B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411" y="3689"/>
              <a:ext cx="706" cy="71"/>
            </a:xfrm>
            <a:custGeom>
              <a:avLst/>
              <a:gdLst/>
              <a:ahLst/>
              <a:cxnLst>
                <a:cxn ang="0">
                  <a:pos x="2642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685" y="311"/>
                </a:cxn>
                <a:cxn ang="0">
                  <a:pos x="2642" y="0"/>
                </a:cxn>
              </a:cxnLst>
              <a:rect l="0" t="0" r="r" b="b"/>
              <a:pathLst>
                <a:path w="2685" h="311">
                  <a:moveTo>
                    <a:pt x="2642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685" y="311"/>
                  </a:lnTo>
                  <a:cubicBezTo>
                    <a:pt x="2651" y="210"/>
                    <a:pt x="2637" y="104"/>
                    <a:pt x="2642" y="0"/>
                  </a:cubicBez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567" y="3689"/>
              <a:ext cx="895" cy="71"/>
            </a:xfrm>
            <a:custGeom>
              <a:avLst/>
              <a:gdLst/>
              <a:ahLst/>
              <a:cxnLst>
                <a:cxn ang="0">
                  <a:pos x="3243" y="0"/>
                </a:cxn>
                <a:cxn ang="0">
                  <a:pos x="162" y="0"/>
                </a:cxn>
                <a:cxn ang="0">
                  <a:pos x="42" y="206"/>
                </a:cxn>
                <a:cxn ang="0">
                  <a:pos x="0" y="311"/>
                </a:cxn>
                <a:cxn ang="0">
                  <a:pos x="3404" y="311"/>
                </a:cxn>
                <a:cxn ang="0">
                  <a:pos x="3363" y="206"/>
                </a:cxn>
                <a:cxn ang="0">
                  <a:pos x="3243" y="0"/>
                </a:cxn>
              </a:cxnLst>
              <a:rect l="0" t="0" r="r" b="b"/>
              <a:pathLst>
                <a:path w="3404" h="311">
                  <a:moveTo>
                    <a:pt x="3243" y="0"/>
                  </a:moveTo>
                  <a:lnTo>
                    <a:pt x="162" y="0"/>
                  </a:lnTo>
                  <a:cubicBezTo>
                    <a:pt x="113" y="61"/>
                    <a:pt x="72" y="130"/>
                    <a:pt x="42" y="206"/>
                  </a:cubicBezTo>
                  <a:lnTo>
                    <a:pt x="0" y="311"/>
                  </a:lnTo>
                  <a:lnTo>
                    <a:pt x="3404" y="311"/>
                  </a:lnTo>
                  <a:lnTo>
                    <a:pt x="3363" y="206"/>
                  </a:lnTo>
                  <a:cubicBezTo>
                    <a:pt x="3333" y="130"/>
                    <a:pt x="3292" y="61"/>
                    <a:pt x="3243" y="0"/>
                  </a:cubicBezTo>
                  <a:close/>
                </a:path>
              </a:pathLst>
            </a:custGeom>
            <a:solidFill>
              <a:srgbClr val="2E7D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104" y="3689"/>
              <a:ext cx="898" cy="71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771" y="311"/>
                </a:cxn>
                <a:cxn ang="0">
                  <a:pos x="3294" y="311"/>
                </a:cxn>
                <a:cxn ang="0">
                  <a:pos x="3417" y="0"/>
                </a:cxn>
                <a:cxn ang="0">
                  <a:pos x="781" y="0"/>
                </a:cxn>
              </a:cxnLst>
              <a:rect l="0" t="0" r="r" b="b"/>
              <a:pathLst>
                <a:path w="3417" h="311">
                  <a:moveTo>
                    <a:pt x="781" y="0"/>
                  </a:moveTo>
                  <a:lnTo>
                    <a:pt x="5" y="0"/>
                  </a:lnTo>
                  <a:cubicBezTo>
                    <a:pt x="0" y="104"/>
                    <a:pt x="14" y="210"/>
                    <a:pt x="48" y="311"/>
                  </a:cubicBezTo>
                  <a:lnTo>
                    <a:pt x="771" y="311"/>
                  </a:lnTo>
                  <a:lnTo>
                    <a:pt x="3294" y="311"/>
                  </a:lnTo>
                  <a:lnTo>
                    <a:pt x="3417" y="0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B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3260" y="3689"/>
              <a:ext cx="773" cy="71"/>
            </a:xfrm>
            <a:custGeom>
              <a:avLst/>
              <a:gdLst/>
              <a:ahLst/>
              <a:cxnLst>
                <a:cxn ang="0">
                  <a:pos x="2897" y="0"/>
                </a:cxn>
                <a:cxn ang="0">
                  <a:pos x="0" y="0"/>
                </a:cxn>
                <a:cxn ang="0">
                  <a:pos x="123" y="311"/>
                </a:cxn>
                <a:cxn ang="0">
                  <a:pos x="2940" y="311"/>
                </a:cxn>
                <a:cxn ang="0">
                  <a:pos x="2897" y="0"/>
                </a:cxn>
              </a:cxnLst>
              <a:rect l="0" t="0" r="r" b="b"/>
              <a:pathLst>
                <a:path w="2940" h="311">
                  <a:moveTo>
                    <a:pt x="2897" y="0"/>
                  </a:moveTo>
                  <a:lnTo>
                    <a:pt x="0" y="0"/>
                  </a:lnTo>
                  <a:lnTo>
                    <a:pt x="123" y="311"/>
                  </a:lnTo>
                  <a:lnTo>
                    <a:pt x="2940" y="311"/>
                  </a:lnTo>
                  <a:cubicBezTo>
                    <a:pt x="2906" y="210"/>
                    <a:pt x="2892" y="104"/>
                    <a:pt x="2897" y="0"/>
                  </a:cubicBezTo>
                  <a:close/>
                </a:path>
              </a:pathLst>
            </a:custGeom>
            <a:solidFill>
              <a:srgbClr val="EE6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5322" y="3689"/>
              <a:ext cx="294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311"/>
                </a:cxn>
                <a:cxn ang="0">
                  <a:pos x="1120" y="311"/>
                </a:cxn>
                <a:cxn ang="0">
                  <a:pos x="1120" y="0"/>
                </a:cxn>
                <a:cxn ang="0">
                  <a:pos x="0" y="0"/>
                </a:cxn>
              </a:cxnLst>
              <a:rect l="0" t="0" r="r" b="b"/>
              <a:pathLst>
                <a:path w="1120" h="311">
                  <a:moveTo>
                    <a:pt x="0" y="0"/>
                  </a:moveTo>
                  <a:lnTo>
                    <a:pt x="122" y="311"/>
                  </a:lnTo>
                  <a:lnTo>
                    <a:pt x="1120" y="311"/>
                  </a:lnTo>
                  <a:lnTo>
                    <a:pt x="11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B8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4020" y="3689"/>
              <a:ext cx="680" cy="71"/>
            </a:xfrm>
            <a:custGeom>
              <a:avLst/>
              <a:gdLst/>
              <a:ahLst/>
              <a:cxnLst>
                <a:cxn ang="0">
                  <a:pos x="551" y="0"/>
                </a:cxn>
                <a:cxn ang="0">
                  <a:pos x="5" y="0"/>
                </a:cxn>
                <a:cxn ang="0">
                  <a:pos x="48" y="311"/>
                </a:cxn>
                <a:cxn ang="0">
                  <a:pos x="508" y="311"/>
                </a:cxn>
                <a:cxn ang="0">
                  <a:pos x="2462" y="311"/>
                </a:cxn>
                <a:cxn ang="0">
                  <a:pos x="2584" y="0"/>
                </a:cxn>
                <a:cxn ang="0">
                  <a:pos x="551" y="0"/>
                </a:cxn>
              </a:cxnLst>
              <a:rect l="0" t="0" r="r" b="b"/>
              <a:pathLst>
                <a:path w="2584" h="311">
                  <a:moveTo>
                    <a:pt x="551" y="0"/>
                  </a:moveTo>
                  <a:lnTo>
                    <a:pt x="5" y="0"/>
                  </a:lnTo>
                  <a:cubicBezTo>
                    <a:pt x="0" y="104"/>
                    <a:pt x="13" y="210"/>
                    <a:pt x="48" y="311"/>
                  </a:cubicBezTo>
                  <a:lnTo>
                    <a:pt x="508" y="311"/>
                  </a:lnTo>
                  <a:lnTo>
                    <a:pt x="2462" y="311"/>
                  </a:lnTo>
                  <a:lnTo>
                    <a:pt x="2584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CD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946" y="3689"/>
              <a:ext cx="378" cy="71"/>
            </a:xfrm>
            <a:custGeom>
              <a:avLst/>
              <a:gdLst/>
              <a:ahLst/>
              <a:cxnLst>
                <a:cxn ang="0">
                  <a:pos x="1255" y="0"/>
                </a:cxn>
                <a:cxn ang="0">
                  <a:pos x="182" y="0"/>
                </a:cxn>
                <a:cxn ang="0">
                  <a:pos x="25" y="249"/>
                </a:cxn>
                <a:cxn ang="0">
                  <a:pos x="0" y="311"/>
                </a:cxn>
                <a:cxn ang="0">
                  <a:pos x="1437" y="311"/>
                </a:cxn>
                <a:cxn ang="0">
                  <a:pos x="1412" y="249"/>
                </a:cxn>
                <a:cxn ang="0">
                  <a:pos x="1255" y="0"/>
                </a:cxn>
              </a:cxnLst>
              <a:rect l="0" t="0" r="r" b="b"/>
              <a:pathLst>
                <a:path w="1437" h="311">
                  <a:moveTo>
                    <a:pt x="1255" y="0"/>
                  </a:moveTo>
                  <a:lnTo>
                    <a:pt x="182" y="0"/>
                  </a:lnTo>
                  <a:cubicBezTo>
                    <a:pt x="116" y="70"/>
                    <a:pt x="62" y="154"/>
                    <a:pt x="25" y="249"/>
                  </a:cubicBezTo>
                  <a:lnTo>
                    <a:pt x="0" y="311"/>
                  </a:lnTo>
                  <a:lnTo>
                    <a:pt x="1437" y="311"/>
                  </a:lnTo>
                  <a:lnTo>
                    <a:pt x="1412" y="249"/>
                  </a:lnTo>
                  <a:cubicBezTo>
                    <a:pt x="1375" y="154"/>
                    <a:pt x="1321" y="70"/>
                    <a:pt x="1255" y="0"/>
                  </a:cubicBezTo>
                  <a:close/>
                </a:path>
              </a:pathLst>
            </a:custGeom>
            <a:solidFill>
              <a:srgbClr val="DD2A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650" y="3689"/>
              <a:ext cx="729" cy="71"/>
            </a:xfrm>
            <a:custGeom>
              <a:avLst/>
              <a:gdLst/>
              <a:ahLst/>
              <a:cxnLst>
                <a:cxn ang="0">
                  <a:pos x="2625" y="0"/>
                </a:cxn>
                <a:cxn ang="0">
                  <a:pos x="146" y="0"/>
                </a:cxn>
                <a:cxn ang="0">
                  <a:pos x="58" y="163"/>
                </a:cxn>
                <a:cxn ang="0">
                  <a:pos x="0" y="311"/>
                </a:cxn>
                <a:cxn ang="0">
                  <a:pos x="2771" y="311"/>
                </a:cxn>
                <a:cxn ang="0">
                  <a:pos x="2712" y="163"/>
                </a:cxn>
                <a:cxn ang="0">
                  <a:pos x="2625" y="0"/>
                </a:cxn>
              </a:cxnLst>
              <a:rect l="0" t="0" r="r" b="b"/>
              <a:pathLst>
                <a:path w="2771" h="311">
                  <a:moveTo>
                    <a:pt x="2625" y="0"/>
                  </a:moveTo>
                  <a:lnTo>
                    <a:pt x="146" y="0"/>
                  </a:lnTo>
                  <a:cubicBezTo>
                    <a:pt x="111" y="50"/>
                    <a:pt x="81" y="104"/>
                    <a:pt x="58" y="163"/>
                  </a:cubicBezTo>
                  <a:lnTo>
                    <a:pt x="0" y="311"/>
                  </a:lnTo>
                  <a:lnTo>
                    <a:pt x="2771" y="311"/>
                  </a:lnTo>
                  <a:lnTo>
                    <a:pt x="2712" y="163"/>
                  </a:lnTo>
                  <a:cubicBezTo>
                    <a:pt x="2689" y="104"/>
                    <a:pt x="2659" y="50"/>
                    <a:pt x="2625" y="0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332" y="3857"/>
              <a:ext cx="647" cy="89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28" y="312"/>
                </a:cxn>
                <a:cxn ang="0">
                  <a:pos x="24" y="94"/>
                </a:cxn>
                <a:cxn ang="0">
                  <a:pos x="99" y="91"/>
                </a:cxn>
                <a:cxn ang="0">
                  <a:pos x="333" y="198"/>
                </a:cxn>
                <a:cxn ang="0">
                  <a:pos x="295" y="266"/>
                </a:cxn>
                <a:cxn ang="0">
                  <a:pos x="321" y="296"/>
                </a:cxn>
                <a:cxn ang="0">
                  <a:pos x="142" y="206"/>
                </a:cxn>
                <a:cxn ang="0">
                  <a:pos x="333" y="198"/>
                </a:cxn>
                <a:cxn ang="0">
                  <a:pos x="552" y="117"/>
                </a:cxn>
                <a:cxn ang="0">
                  <a:pos x="450" y="238"/>
                </a:cxn>
                <a:cxn ang="0">
                  <a:pos x="532" y="279"/>
                </a:cxn>
                <a:cxn ang="0">
                  <a:pos x="361" y="360"/>
                </a:cxn>
                <a:cxn ang="0">
                  <a:pos x="386" y="212"/>
                </a:cxn>
                <a:cxn ang="0">
                  <a:pos x="544" y="96"/>
                </a:cxn>
                <a:cxn ang="0">
                  <a:pos x="417" y="166"/>
                </a:cxn>
                <a:cxn ang="0">
                  <a:pos x="466" y="303"/>
                </a:cxn>
                <a:cxn ang="0">
                  <a:pos x="485" y="345"/>
                </a:cxn>
                <a:cxn ang="0">
                  <a:pos x="595" y="310"/>
                </a:cxn>
                <a:cxn ang="0">
                  <a:pos x="638" y="97"/>
                </a:cxn>
                <a:cxn ang="0">
                  <a:pos x="592" y="13"/>
                </a:cxn>
                <a:cxn ang="0">
                  <a:pos x="743" y="309"/>
                </a:cxn>
                <a:cxn ang="0">
                  <a:pos x="870" y="119"/>
                </a:cxn>
                <a:cxn ang="0">
                  <a:pos x="754" y="153"/>
                </a:cxn>
                <a:cxn ang="0">
                  <a:pos x="835" y="232"/>
                </a:cxn>
                <a:cxn ang="0">
                  <a:pos x="995" y="251"/>
                </a:cxn>
                <a:cxn ang="0">
                  <a:pos x="1177" y="288"/>
                </a:cxn>
                <a:cxn ang="0">
                  <a:pos x="1104" y="187"/>
                </a:cxn>
                <a:cxn ang="0">
                  <a:pos x="1088" y="144"/>
                </a:cxn>
                <a:cxn ang="0">
                  <a:pos x="1071" y="106"/>
                </a:cxn>
                <a:cxn ang="0">
                  <a:pos x="1168" y="218"/>
                </a:cxn>
                <a:cxn ang="0">
                  <a:pos x="1168" y="252"/>
                </a:cxn>
                <a:cxn ang="0">
                  <a:pos x="1415" y="307"/>
                </a:cxn>
                <a:cxn ang="0">
                  <a:pos x="1271" y="158"/>
                </a:cxn>
                <a:cxn ang="0">
                  <a:pos x="1420" y="1"/>
                </a:cxn>
                <a:cxn ang="0">
                  <a:pos x="1361" y="138"/>
                </a:cxn>
                <a:cxn ang="0">
                  <a:pos x="1371" y="267"/>
                </a:cxn>
                <a:cxn ang="0">
                  <a:pos x="1633" y="148"/>
                </a:cxn>
                <a:cxn ang="0">
                  <a:pos x="1570" y="303"/>
                </a:cxn>
                <a:cxn ang="0">
                  <a:pos x="1515" y="103"/>
                </a:cxn>
                <a:cxn ang="0">
                  <a:pos x="1562" y="128"/>
                </a:cxn>
                <a:cxn ang="0">
                  <a:pos x="1638" y="99"/>
                </a:cxn>
                <a:cxn ang="0">
                  <a:pos x="1942" y="312"/>
                </a:cxn>
                <a:cxn ang="0">
                  <a:pos x="1877" y="148"/>
                </a:cxn>
                <a:cxn ang="0">
                  <a:pos x="1802" y="307"/>
                </a:cxn>
                <a:cxn ang="0">
                  <a:pos x="1729" y="303"/>
                </a:cxn>
                <a:cxn ang="0">
                  <a:pos x="1674" y="103"/>
                </a:cxn>
                <a:cxn ang="0">
                  <a:pos x="1721" y="126"/>
                </a:cxn>
                <a:cxn ang="0">
                  <a:pos x="1897" y="93"/>
                </a:cxn>
                <a:cxn ang="0">
                  <a:pos x="2215" y="310"/>
                </a:cxn>
                <a:cxn ang="0">
                  <a:pos x="2106" y="316"/>
                </a:cxn>
                <a:cxn ang="0">
                  <a:pos x="2062" y="94"/>
                </a:cxn>
                <a:cxn ang="0">
                  <a:pos x="2122" y="267"/>
                </a:cxn>
                <a:cxn ang="0">
                  <a:pos x="2214" y="97"/>
                </a:cxn>
                <a:cxn ang="0">
                  <a:pos x="2419" y="312"/>
                </a:cxn>
                <a:cxn ang="0">
                  <a:pos x="2352" y="148"/>
                </a:cxn>
                <a:cxn ang="0">
                  <a:pos x="2276" y="307"/>
                </a:cxn>
                <a:cxn ang="0">
                  <a:pos x="2321" y="100"/>
                </a:cxn>
                <a:cxn ang="0">
                  <a:pos x="2460" y="303"/>
                </a:cxn>
              </a:cxnLst>
              <a:rect l="0" t="0" r="r" b="b"/>
              <a:pathLst>
                <a:path w="2460" h="393">
                  <a:moveTo>
                    <a:pt x="125" y="122"/>
                  </a:moveTo>
                  <a:cubicBezTo>
                    <a:pt x="125" y="127"/>
                    <a:pt x="125" y="132"/>
                    <a:pt x="125" y="135"/>
                  </a:cubicBezTo>
                  <a:cubicBezTo>
                    <a:pt x="124" y="139"/>
                    <a:pt x="124" y="141"/>
                    <a:pt x="123" y="143"/>
                  </a:cubicBezTo>
                  <a:cubicBezTo>
                    <a:pt x="123" y="145"/>
                    <a:pt x="122" y="147"/>
                    <a:pt x="121" y="147"/>
                  </a:cubicBezTo>
                  <a:cubicBezTo>
                    <a:pt x="120" y="148"/>
                    <a:pt x="119" y="148"/>
                    <a:pt x="117" y="148"/>
                  </a:cubicBezTo>
                  <a:cubicBezTo>
                    <a:pt x="116" y="148"/>
                    <a:pt x="115" y="148"/>
                    <a:pt x="114" y="148"/>
                  </a:cubicBezTo>
                  <a:cubicBezTo>
                    <a:pt x="112" y="147"/>
                    <a:pt x="111" y="147"/>
                    <a:pt x="109" y="146"/>
                  </a:cubicBezTo>
                  <a:cubicBezTo>
                    <a:pt x="107" y="145"/>
                    <a:pt x="105" y="145"/>
                    <a:pt x="103" y="144"/>
                  </a:cubicBezTo>
                  <a:cubicBezTo>
                    <a:pt x="100" y="144"/>
                    <a:pt x="98" y="144"/>
                    <a:pt x="96" y="144"/>
                  </a:cubicBezTo>
                  <a:cubicBezTo>
                    <a:pt x="92" y="144"/>
                    <a:pt x="89" y="144"/>
                    <a:pt x="86" y="145"/>
                  </a:cubicBezTo>
                  <a:cubicBezTo>
                    <a:pt x="83" y="147"/>
                    <a:pt x="80" y="149"/>
                    <a:pt x="77" y="151"/>
                  </a:cubicBezTo>
                  <a:cubicBezTo>
                    <a:pt x="74" y="154"/>
                    <a:pt x="70" y="158"/>
                    <a:pt x="67" y="162"/>
                  </a:cubicBezTo>
                  <a:cubicBezTo>
                    <a:pt x="63" y="167"/>
                    <a:pt x="59" y="172"/>
                    <a:pt x="55" y="179"/>
                  </a:cubicBezTo>
                  <a:lnTo>
                    <a:pt x="55" y="303"/>
                  </a:lnTo>
                  <a:cubicBezTo>
                    <a:pt x="55" y="305"/>
                    <a:pt x="55" y="306"/>
                    <a:pt x="54" y="307"/>
                  </a:cubicBezTo>
                  <a:cubicBezTo>
                    <a:pt x="53" y="308"/>
                    <a:pt x="52" y="309"/>
                    <a:pt x="49" y="310"/>
                  </a:cubicBezTo>
                  <a:cubicBezTo>
                    <a:pt x="47" y="311"/>
                    <a:pt x="45" y="311"/>
                    <a:pt x="41" y="312"/>
                  </a:cubicBezTo>
                  <a:cubicBezTo>
                    <a:pt x="38" y="312"/>
                    <a:pt x="33" y="312"/>
                    <a:pt x="28" y="312"/>
                  </a:cubicBezTo>
                  <a:cubicBezTo>
                    <a:pt x="22" y="312"/>
                    <a:pt x="18" y="312"/>
                    <a:pt x="15" y="312"/>
                  </a:cubicBezTo>
                  <a:cubicBezTo>
                    <a:pt x="11" y="311"/>
                    <a:pt x="8" y="311"/>
                    <a:pt x="6" y="310"/>
                  </a:cubicBezTo>
                  <a:cubicBezTo>
                    <a:pt x="4" y="309"/>
                    <a:pt x="3" y="308"/>
                    <a:pt x="2" y="307"/>
                  </a:cubicBezTo>
                  <a:cubicBezTo>
                    <a:pt x="1" y="306"/>
                    <a:pt x="0" y="305"/>
                    <a:pt x="0" y="303"/>
                  </a:cubicBezTo>
                  <a:lnTo>
                    <a:pt x="0" y="103"/>
                  </a:lnTo>
                  <a:cubicBezTo>
                    <a:pt x="0" y="102"/>
                    <a:pt x="1" y="101"/>
                    <a:pt x="2" y="100"/>
                  </a:cubicBezTo>
                  <a:cubicBezTo>
                    <a:pt x="2" y="98"/>
                    <a:pt x="4" y="97"/>
                    <a:pt x="5" y="97"/>
                  </a:cubicBezTo>
                  <a:cubicBezTo>
                    <a:pt x="7" y="96"/>
                    <a:pt x="10" y="95"/>
                    <a:pt x="13" y="95"/>
                  </a:cubicBezTo>
                  <a:cubicBezTo>
                    <a:pt x="16" y="95"/>
                    <a:pt x="19" y="94"/>
                    <a:pt x="24" y="94"/>
                  </a:cubicBezTo>
                  <a:cubicBezTo>
                    <a:pt x="29" y="94"/>
                    <a:pt x="32" y="95"/>
                    <a:pt x="35" y="95"/>
                  </a:cubicBezTo>
                  <a:cubicBezTo>
                    <a:pt x="38" y="95"/>
                    <a:pt x="41" y="96"/>
                    <a:pt x="43" y="97"/>
                  </a:cubicBezTo>
                  <a:cubicBezTo>
                    <a:pt x="44" y="97"/>
                    <a:pt x="45" y="98"/>
                    <a:pt x="46" y="100"/>
                  </a:cubicBezTo>
                  <a:cubicBezTo>
                    <a:pt x="47" y="101"/>
                    <a:pt x="47" y="102"/>
                    <a:pt x="47" y="103"/>
                  </a:cubicBezTo>
                  <a:lnTo>
                    <a:pt x="47" y="128"/>
                  </a:lnTo>
                  <a:cubicBezTo>
                    <a:pt x="52" y="121"/>
                    <a:pt x="57" y="115"/>
                    <a:pt x="62" y="110"/>
                  </a:cubicBezTo>
                  <a:cubicBezTo>
                    <a:pt x="66" y="105"/>
                    <a:pt x="70" y="101"/>
                    <a:pt x="74" y="98"/>
                  </a:cubicBezTo>
                  <a:cubicBezTo>
                    <a:pt x="78" y="96"/>
                    <a:pt x="83" y="94"/>
                    <a:pt x="87" y="92"/>
                  </a:cubicBezTo>
                  <a:cubicBezTo>
                    <a:pt x="91" y="91"/>
                    <a:pt x="95" y="91"/>
                    <a:pt x="99" y="91"/>
                  </a:cubicBezTo>
                  <a:cubicBezTo>
                    <a:pt x="101" y="91"/>
                    <a:pt x="103" y="91"/>
                    <a:pt x="105" y="91"/>
                  </a:cubicBezTo>
                  <a:cubicBezTo>
                    <a:pt x="107" y="91"/>
                    <a:pt x="109" y="92"/>
                    <a:pt x="112" y="92"/>
                  </a:cubicBezTo>
                  <a:cubicBezTo>
                    <a:pt x="114" y="93"/>
                    <a:pt x="116" y="93"/>
                    <a:pt x="118" y="94"/>
                  </a:cubicBezTo>
                  <a:cubicBezTo>
                    <a:pt x="119" y="95"/>
                    <a:pt x="121" y="95"/>
                    <a:pt x="122" y="96"/>
                  </a:cubicBezTo>
                  <a:cubicBezTo>
                    <a:pt x="122" y="97"/>
                    <a:pt x="123" y="98"/>
                    <a:pt x="123" y="99"/>
                  </a:cubicBezTo>
                  <a:cubicBezTo>
                    <a:pt x="124" y="100"/>
                    <a:pt x="124" y="101"/>
                    <a:pt x="124" y="102"/>
                  </a:cubicBezTo>
                  <a:cubicBezTo>
                    <a:pt x="125" y="104"/>
                    <a:pt x="125" y="106"/>
                    <a:pt x="125" y="109"/>
                  </a:cubicBezTo>
                  <a:cubicBezTo>
                    <a:pt x="125" y="113"/>
                    <a:pt x="125" y="117"/>
                    <a:pt x="125" y="122"/>
                  </a:cubicBezTo>
                  <a:close/>
                  <a:moveTo>
                    <a:pt x="333" y="198"/>
                  </a:moveTo>
                  <a:cubicBezTo>
                    <a:pt x="333" y="205"/>
                    <a:pt x="331" y="210"/>
                    <a:pt x="328" y="213"/>
                  </a:cubicBezTo>
                  <a:cubicBezTo>
                    <a:pt x="325" y="216"/>
                    <a:pt x="321" y="218"/>
                    <a:pt x="316" y="218"/>
                  </a:cubicBezTo>
                  <a:lnTo>
                    <a:pt x="198" y="218"/>
                  </a:lnTo>
                  <a:cubicBezTo>
                    <a:pt x="198" y="226"/>
                    <a:pt x="199" y="234"/>
                    <a:pt x="201" y="241"/>
                  </a:cubicBezTo>
                  <a:cubicBezTo>
                    <a:pt x="203" y="248"/>
                    <a:pt x="206" y="254"/>
                    <a:pt x="210" y="259"/>
                  </a:cubicBezTo>
                  <a:cubicBezTo>
                    <a:pt x="214" y="263"/>
                    <a:pt x="220" y="267"/>
                    <a:pt x="227" y="270"/>
                  </a:cubicBezTo>
                  <a:cubicBezTo>
                    <a:pt x="233" y="272"/>
                    <a:pt x="241" y="273"/>
                    <a:pt x="251" y="273"/>
                  </a:cubicBezTo>
                  <a:cubicBezTo>
                    <a:pt x="260" y="273"/>
                    <a:pt x="269" y="273"/>
                    <a:pt x="276" y="271"/>
                  </a:cubicBezTo>
                  <a:cubicBezTo>
                    <a:pt x="283" y="270"/>
                    <a:pt x="289" y="268"/>
                    <a:pt x="295" y="266"/>
                  </a:cubicBezTo>
                  <a:cubicBezTo>
                    <a:pt x="300" y="265"/>
                    <a:pt x="304" y="263"/>
                    <a:pt x="308" y="262"/>
                  </a:cubicBezTo>
                  <a:cubicBezTo>
                    <a:pt x="311" y="260"/>
                    <a:pt x="314" y="260"/>
                    <a:pt x="316" y="260"/>
                  </a:cubicBezTo>
                  <a:cubicBezTo>
                    <a:pt x="318" y="260"/>
                    <a:pt x="319" y="260"/>
                    <a:pt x="320" y="260"/>
                  </a:cubicBezTo>
                  <a:cubicBezTo>
                    <a:pt x="321" y="261"/>
                    <a:pt x="321" y="262"/>
                    <a:pt x="322" y="263"/>
                  </a:cubicBezTo>
                  <a:cubicBezTo>
                    <a:pt x="322" y="264"/>
                    <a:pt x="323" y="266"/>
                    <a:pt x="323" y="269"/>
                  </a:cubicBezTo>
                  <a:cubicBezTo>
                    <a:pt x="323" y="271"/>
                    <a:pt x="323" y="274"/>
                    <a:pt x="323" y="278"/>
                  </a:cubicBezTo>
                  <a:cubicBezTo>
                    <a:pt x="323" y="281"/>
                    <a:pt x="323" y="284"/>
                    <a:pt x="323" y="286"/>
                  </a:cubicBezTo>
                  <a:cubicBezTo>
                    <a:pt x="323" y="289"/>
                    <a:pt x="323" y="291"/>
                    <a:pt x="322" y="292"/>
                  </a:cubicBezTo>
                  <a:cubicBezTo>
                    <a:pt x="322" y="294"/>
                    <a:pt x="322" y="295"/>
                    <a:pt x="321" y="296"/>
                  </a:cubicBezTo>
                  <a:cubicBezTo>
                    <a:pt x="321" y="298"/>
                    <a:pt x="320" y="299"/>
                    <a:pt x="319" y="300"/>
                  </a:cubicBezTo>
                  <a:cubicBezTo>
                    <a:pt x="318" y="301"/>
                    <a:pt x="315" y="302"/>
                    <a:pt x="311" y="304"/>
                  </a:cubicBezTo>
                  <a:cubicBezTo>
                    <a:pt x="307" y="306"/>
                    <a:pt x="302" y="308"/>
                    <a:pt x="295" y="309"/>
                  </a:cubicBezTo>
                  <a:cubicBezTo>
                    <a:pt x="289" y="311"/>
                    <a:pt x="281" y="313"/>
                    <a:pt x="273" y="314"/>
                  </a:cubicBezTo>
                  <a:cubicBezTo>
                    <a:pt x="264" y="315"/>
                    <a:pt x="255" y="316"/>
                    <a:pt x="246" y="316"/>
                  </a:cubicBezTo>
                  <a:cubicBezTo>
                    <a:pt x="228" y="316"/>
                    <a:pt x="213" y="314"/>
                    <a:pt x="200" y="309"/>
                  </a:cubicBezTo>
                  <a:cubicBezTo>
                    <a:pt x="188" y="305"/>
                    <a:pt x="177" y="298"/>
                    <a:pt x="168" y="289"/>
                  </a:cubicBezTo>
                  <a:cubicBezTo>
                    <a:pt x="159" y="280"/>
                    <a:pt x="153" y="268"/>
                    <a:pt x="148" y="254"/>
                  </a:cubicBezTo>
                  <a:cubicBezTo>
                    <a:pt x="144" y="241"/>
                    <a:pt x="142" y="224"/>
                    <a:pt x="142" y="206"/>
                  </a:cubicBezTo>
                  <a:cubicBezTo>
                    <a:pt x="142" y="188"/>
                    <a:pt x="144" y="172"/>
                    <a:pt x="149" y="158"/>
                  </a:cubicBezTo>
                  <a:cubicBezTo>
                    <a:pt x="153" y="143"/>
                    <a:pt x="160" y="131"/>
                    <a:pt x="168" y="121"/>
                  </a:cubicBezTo>
                  <a:cubicBezTo>
                    <a:pt x="177" y="111"/>
                    <a:pt x="187" y="104"/>
                    <a:pt x="200" y="99"/>
                  </a:cubicBezTo>
                  <a:cubicBezTo>
                    <a:pt x="212" y="93"/>
                    <a:pt x="226" y="91"/>
                    <a:pt x="241" y="91"/>
                  </a:cubicBezTo>
                  <a:cubicBezTo>
                    <a:pt x="257" y="91"/>
                    <a:pt x="271" y="93"/>
                    <a:pt x="283" y="98"/>
                  </a:cubicBezTo>
                  <a:cubicBezTo>
                    <a:pt x="294" y="103"/>
                    <a:pt x="304" y="110"/>
                    <a:pt x="311" y="119"/>
                  </a:cubicBezTo>
                  <a:cubicBezTo>
                    <a:pt x="319" y="127"/>
                    <a:pt x="324" y="138"/>
                    <a:pt x="327" y="150"/>
                  </a:cubicBezTo>
                  <a:cubicBezTo>
                    <a:pt x="331" y="162"/>
                    <a:pt x="333" y="175"/>
                    <a:pt x="333" y="189"/>
                  </a:cubicBezTo>
                  <a:lnTo>
                    <a:pt x="333" y="198"/>
                  </a:lnTo>
                  <a:close/>
                  <a:moveTo>
                    <a:pt x="280" y="182"/>
                  </a:moveTo>
                  <a:cubicBezTo>
                    <a:pt x="280" y="166"/>
                    <a:pt x="277" y="153"/>
                    <a:pt x="270" y="144"/>
                  </a:cubicBezTo>
                  <a:cubicBezTo>
                    <a:pt x="264" y="135"/>
                    <a:pt x="254" y="131"/>
                    <a:pt x="240" y="131"/>
                  </a:cubicBezTo>
                  <a:cubicBezTo>
                    <a:pt x="233" y="131"/>
                    <a:pt x="227" y="132"/>
                    <a:pt x="222" y="135"/>
                  </a:cubicBezTo>
                  <a:cubicBezTo>
                    <a:pt x="216" y="137"/>
                    <a:pt x="212" y="141"/>
                    <a:pt x="209" y="146"/>
                  </a:cubicBezTo>
                  <a:cubicBezTo>
                    <a:pt x="205" y="150"/>
                    <a:pt x="203" y="156"/>
                    <a:pt x="201" y="162"/>
                  </a:cubicBezTo>
                  <a:cubicBezTo>
                    <a:pt x="199" y="168"/>
                    <a:pt x="198" y="175"/>
                    <a:pt x="198" y="182"/>
                  </a:cubicBezTo>
                  <a:lnTo>
                    <a:pt x="280" y="182"/>
                  </a:lnTo>
                  <a:close/>
                  <a:moveTo>
                    <a:pt x="552" y="117"/>
                  </a:moveTo>
                  <a:cubicBezTo>
                    <a:pt x="552" y="125"/>
                    <a:pt x="552" y="130"/>
                    <a:pt x="550" y="133"/>
                  </a:cubicBezTo>
                  <a:cubicBezTo>
                    <a:pt x="548" y="137"/>
                    <a:pt x="547" y="138"/>
                    <a:pt x="544" y="138"/>
                  </a:cubicBezTo>
                  <a:lnTo>
                    <a:pt x="521" y="138"/>
                  </a:lnTo>
                  <a:cubicBezTo>
                    <a:pt x="525" y="142"/>
                    <a:pt x="527" y="146"/>
                    <a:pt x="528" y="151"/>
                  </a:cubicBezTo>
                  <a:cubicBezTo>
                    <a:pt x="530" y="155"/>
                    <a:pt x="530" y="160"/>
                    <a:pt x="530" y="165"/>
                  </a:cubicBezTo>
                  <a:cubicBezTo>
                    <a:pt x="530" y="176"/>
                    <a:pt x="528" y="187"/>
                    <a:pt x="525" y="196"/>
                  </a:cubicBezTo>
                  <a:cubicBezTo>
                    <a:pt x="521" y="205"/>
                    <a:pt x="515" y="212"/>
                    <a:pt x="508" y="219"/>
                  </a:cubicBezTo>
                  <a:cubicBezTo>
                    <a:pt x="501" y="225"/>
                    <a:pt x="493" y="230"/>
                    <a:pt x="483" y="233"/>
                  </a:cubicBezTo>
                  <a:cubicBezTo>
                    <a:pt x="473" y="236"/>
                    <a:pt x="462" y="238"/>
                    <a:pt x="450" y="238"/>
                  </a:cubicBezTo>
                  <a:cubicBezTo>
                    <a:pt x="444" y="238"/>
                    <a:pt x="438" y="237"/>
                    <a:pt x="432" y="235"/>
                  </a:cubicBezTo>
                  <a:cubicBezTo>
                    <a:pt x="426" y="234"/>
                    <a:pt x="422" y="232"/>
                    <a:pt x="419" y="230"/>
                  </a:cubicBezTo>
                  <a:cubicBezTo>
                    <a:pt x="417" y="232"/>
                    <a:pt x="416" y="234"/>
                    <a:pt x="414" y="237"/>
                  </a:cubicBezTo>
                  <a:cubicBezTo>
                    <a:pt x="413" y="239"/>
                    <a:pt x="412" y="242"/>
                    <a:pt x="412" y="246"/>
                  </a:cubicBezTo>
                  <a:cubicBezTo>
                    <a:pt x="412" y="250"/>
                    <a:pt x="414" y="254"/>
                    <a:pt x="418" y="256"/>
                  </a:cubicBezTo>
                  <a:cubicBezTo>
                    <a:pt x="421" y="259"/>
                    <a:pt x="427" y="261"/>
                    <a:pt x="433" y="261"/>
                  </a:cubicBezTo>
                  <a:lnTo>
                    <a:pt x="480" y="263"/>
                  </a:lnTo>
                  <a:cubicBezTo>
                    <a:pt x="491" y="263"/>
                    <a:pt x="501" y="265"/>
                    <a:pt x="510" y="268"/>
                  </a:cubicBezTo>
                  <a:cubicBezTo>
                    <a:pt x="519" y="270"/>
                    <a:pt x="526" y="274"/>
                    <a:pt x="532" y="279"/>
                  </a:cubicBezTo>
                  <a:cubicBezTo>
                    <a:pt x="538" y="284"/>
                    <a:pt x="542" y="290"/>
                    <a:pt x="545" y="297"/>
                  </a:cubicBezTo>
                  <a:cubicBezTo>
                    <a:pt x="548" y="304"/>
                    <a:pt x="550" y="312"/>
                    <a:pt x="550" y="321"/>
                  </a:cubicBezTo>
                  <a:cubicBezTo>
                    <a:pt x="550" y="331"/>
                    <a:pt x="548" y="340"/>
                    <a:pt x="544" y="349"/>
                  </a:cubicBezTo>
                  <a:cubicBezTo>
                    <a:pt x="539" y="358"/>
                    <a:pt x="533" y="365"/>
                    <a:pt x="525" y="372"/>
                  </a:cubicBezTo>
                  <a:cubicBezTo>
                    <a:pt x="516" y="378"/>
                    <a:pt x="506" y="383"/>
                    <a:pt x="493" y="387"/>
                  </a:cubicBezTo>
                  <a:cubicBezTo>
                    <a:pt x="480" y="391"/>
                    <a:pt x="466" y="393"/>
                    <a:pt x="449" y="393"/>
                  </a:cubicBezTo>
                  <a:cubicBezTo>
                    <a:pt x="432" y="393"/>
                    <a:pt x="418" y="391"/>
                    <a:pt x="406" y="389"/>
                  </a:cubicBezTo>
                  <a:cubicBezTo>
                    <a:pt x="395" y="386"/>
                    <a:pt x="385" y="382"/>
                    <a:pt x="378" y="377"/>
                  </a:cubicBezTo>
                  <a:cubicBezTo>
                    <a:pt x="370" y="373"/>
                    <a:pt x="365" y="367"/>
                    <a:pt x="361" y="360"/>
                  </a:cubicBezTo>
                  <a:cubicBezTo>
                    <a:pt x="358" y="354"/>
                    <a:pt x="356" y="346"/>
                    <a:pt x="356" y="338"/>
                  </a:cubicBezTo>
                  <a:cubicBezTo>
                    <a:pt x="356" y="333"/>
                    <a:pt x="357" y="329"/>
                    <a:pt x="358" y="324"/>
                  </a:cubicBezTo>
                  <a:cubicBezTo>
                    <a:pt x="359" y="320"/>
                    <a:pt x="361" y="316"/>
                    <a:pt x="363" y="311"/>
                  </a:cubicBezTo>
                  <a:cubicBezTo>
                    <a:pt x="366" y="307"/>
                    <a:pt x="369" y="303"/>
                    <a:pt x="372" y="300"/>
                  </a:cubicBezTo>
                  <a:cubicBezTo>
                    <a:pt x="376" y="296"/>
                    <a:pt x="380" y="292"/>
                    <a:pt x="384" y="289"/>
                  </a:cubicBezTo>
                  <a:cubicBezTo>
                    <a:pt x="378" y="285"/>
                    <a:pt x="373" y="281"/>
                    <a:pt x="370" y="275"/>
                  </a:cubicBezTo>
                  <a:cubicBezTo>
                    <a:pt x="366" y="269"/>
                    <a:pt x="365" y="263"/>
                    <a:pt x="365" y="256"/>
                  </a:cubicBezTo>
                  <a:cubicBezTo>
                    <a:pt x="365" y="247"/>
                    <a:pt x="367" y="239"/>
                    <a:pt x="370" y="231"/>
                  </a:cubicBezTo>
                  <a:cubicBezTo>
                    <a:pt x="374" y="224"/>
                    <a:pt x="380" y="218"/>
                    <a:pt x="386" y="212"/>
                  </a:cubicBezTo>
                  <a:cubicBezTo>
                    <a:pt x="381" y="207"/>
                    <a:pt x="377" y="200"/>
                    <a:pt x="374" y="193"/>
                  </a:cubicBezTo>
                  <a:cubicBezTo>
                    <a:pt x="371" y="186"/>
                    <a:pt x="369" y="177"/>
                    <a:pt x="369" y="166"/>
                  </a:cubicBezTo>
                  <a:cubicBezTo>
                    <a:pt x="369" y="154"/>
                    <a:pt x="371" y="144"/>
                    <a:pt x="375" y="135"/>
                  </a:cubicBezTo>
                  <a:cubicBezTo>
                    <a:pt x="379" y="125"/>
                    <a:pt x="384" y="118"/>
                    <a:pt x="392" y="111"/>
                  </a:cubicBezTo>
                  <a:cubicBezTo>
                    <a:pt x="399" y="105"/>
                    <a:pt x="407" y="100"/>
                    <a:pt x="417" y="97"/>
                  </a:cubicBezTo>
                  <a:cubicBezTo>
                    <a:pt x="427" y="93"/>
                    <a:pt x="438" y="92"/>
                    <a:pt x="450" y="92"/>
                  </a:cubicBezTo>
                  <a:cubicBezTo>
                    <a:pt x="456" y="92"/>
                    <a:pt x="462" y="92"/>
                    <a:pt x="467" y="93"/>
                  </a:cubicBezTo>
                  <a:cubicBezTo>
                    <a:pt x="473" y="94"/>
                    <a:pt x="478" y="95"/>
                    <a:pt x="483" y="96"/>
                  </a:cubicBezTo>
                  <a:lnTo>
                    <a:pt x="544" y="96"/>
                  </a:lnTo>
                  <a:cubicBezTo>
                    <a:pt x="547" y="96"/>
                    <a:pt x="549" y="98"/>
                    <a:pt x="550" y="101"/>
                  </a:cubicBezTo>
                  <a:cubicBezTo>
                    <a:pt x="552" y="104"/>
                    <a:pt x="552" y="110"/>
                    <a:pt x="552" y="117"/>
                  </a:cubicBezTo>
                  <a:close/>
                  <a:moveTo>
                    <a:pt x="482" y="165"/>
                  </a:moveTo>
                  <a:cubicBezTo>
                    <a:pt x="482" y="154"/>
                    <a:pt x="479" y="146"/>
                    <a:pt x="474" y="140"/>
                  </a:cubicBezTo>
                  <a:cubicBezTo>
                    <a:pt x="468" y="134"/>
                    <a:pt x="460" y="131"/>
                    <a:pt x="449" y="131"/>
                  </a:cubicBezTo>
                  <a:cubicBezTo>
                    <a:pt x="444" y="131"/>
                    <a:pt x="439" y="132"/>
                    <a:pt x="435" y="134"/>
                  </a:cubicBezTo>
                  <a:cubicBezTo>
                    <a:pt x="431" y="135"/>
                    <a:pt x="427" y="138"/>
                    <a:pt x="425" y="141"/>
                  </a:cubicBezTo>
                  <a:cubicBezTo>
                    <a:pt x="422" y="144"/>
                    <a:pt x="420" y="148"/>
                    <a:pt x="419" y="152"/>
                  </a:cubicBezTo>
                  <a:cubicBezTo>
                    <a:pt x="417" y="157"/>
                    <a:pt x="417" y="161"/>
                    <a:pt x="417" y="166"/>
                  </a:cubicBezTo>
                  <a:cubicBezTo>
                    <a:pt x="417" y="176"/>
                    <a:pt x="420" y="184"/>
                    <a:pt x="426" y="190"/>
                  </a:cubicBezTo>
                  <a:cubicBezTo>
                    <a:pt x="431" y="196"/>
                    <a:pt x="439" y="199"/>
                    <a:pt x="450" y="199"/>
                  </a:cubicBezTo>
                  <a:cubicBezTo>
                    <a:pt x="455" y="199"/>
                    <a:pt x="460" y="198"/>
                    <a:pt x="464" y="196"/>
                  </a:cubicBezTo>
                  <a:cubicBezTo>
                    <a:pt x="468" y="194"/>
                    <a:pt x="471" y="192"/>
                    <a:pt x="474" y="188"/>
                  </a:cubicBezTo>
                  <a:cubicBezTo>
                    <a:pt x="477" y="185"/>
                    <a:pt x="479" y="182"/>
                    <a:pt x="480" y="178"/>
                  </a:cubicBezTo>
                  <a:cubicBezTo>
                    <a:pt x="482" y="174"/>
                    <a:pt x="482" y="169"/>
                    <a:pt x="482" y="165"/>
                  </a:cubicBezTo>
                  <a:close/>
                  <a:moveTo>
                    <a:pt x="495" y="324"/>
                  </a:moveTo>
                  <a:cubicBezTo>
                    <a:pt x="495" y="317"/>
                    <a:pt x="492" y="312"/>
                    <a:pt x="487" y="309"/>
                  </a:cubicBezTo>
                  <a:cubicBezTo>
                    <a:pt x="482" y="305"/>
                    <a:pt x="475" y="303"/>
                    <a:pt x="466" y="303"/>
                  </a:cubicBezTo>
                  <a:lnTo>
                    <a:pt x="427" y="302"/>
                  </a:lnTo>
                  <a:cubicBezTo>
                    <a:pt x="423" y="305"/>
                    <a:pt x="420" y="307"/>
                    <a:pt x="418" y="310"/>
                  </a:cubicBezTo>
                  <a:cubicBezTo>
                    <a:pt x="415" y="313"/>
                    <a:pt x="414" y="315"/>
                    <a:pt x="412" y="317"/>
                  </a:cubicBezTo>
                  <a:cubicBezTo>
                    <a:pt x="411" y="320"/>
                    <a:pt x="410" y="322"/>
                    <a:pt x="410" y="324"/>
                  </a:cubicBezTo>
                  <a:cubicBezTo>
                    <a:pt x="409" y="327"/>
                    <a:pt x="409" y="329"/>
                    <a:pt x="409" y="331"/>
                  </a:cubicBezTo>
                  <a:cubicBezTo>
                    <a:pt x="409" y="339"/>
                    <a:pt x="413" y="344"/>
                    <a:pt x="420" y="348"/>
                  </a:cubicBezTo>
                  <a:cubicBezTo>
                    <a:pt x="427" y="352"/>
                    <a:pt x="438" y="354"/>
                    <a:pt x="451" y="354"/>
                  </a:cubicBezTo>
                  <a:cubicBezTo>
                    <a:pt x="459" y="354"/>
                    <a:pt x="466" y="353"/>
                    <a:pt x="472" y="351"/>
                  </a:cubicBezTo>
                  <a:cubicBezTo>
                    <a:pt x="477" y="350"/>
                    <a:pt x="482" y="347"/>
                    <a:pt x="485" y="345"/>
                  </a:cubicBezTo>
                  <a:cubicBezTo>
                    <a:pt x="489" y="342"/>
                    <a:pt x="491" y="339"/>
                    <a:pt x="493" y="335"/>
                  </a:cubicBezTo>
                  <a:cubicBezTo>
                    <a:pt x="494" y="332"/>
                    <a:pt x="495" y="328"/>
                    <a:pt x="495" y="324"/>
                  </a:cubicBezTo>
                  <a:close/>
                  <a:moveTo>
                    <a:pt x="644" y="303"/>
                  </a:moveTo>
                  <a:cubicBezTo>
                    <a:pt x="644" y="305"/>
                    <a:pt x="643" y="306"/>
                    <a:pt x="642" y="307"/>
                  </a:cubicBezTo>
                  <a:cubicBezTo>
                    <a:pt x="642" y="308"/>
                    <a:pt x="640" y="309"/>
                    <a:pt x="638" y="310"/>
                  </a:cubicBezTo>
                  <a:cubicBezTo>
                    <a:pt x="636" y="311"/>
                    <a:pt x="633" y="311"/>
                    <a:pt x="630" y="312"/>
                  </a:cubicBezTo>
                  <a:cubicBezTo>
                    <a:pt x="626" y="312"/>
                    <a:pt x="622" y="312"/>
                    <a:pt x="616" y="312"/>
                  </a:cubicBezTo>
                  <a:cubicBezTo>
                    <a:pt x="611" y="312"/>
                    <a:pt x="607" y="312"/>
                    <a:pt x="603" y="312"/>
                  </a:cubicBezTo>
                  <a:cubicBezTo>
                    <a:pt x="600" y="311"/>
                    <a:pt x="597" y="311"/>
                    <a:pt x="595" y="310"/>
                  </a:cubicBezTo>
                  <a:cubicBezTo>
                    <a:pt x="593" y="309"/>
                    <a:pt x="591" y="308"/>
                    <a:pt x="590" y="307"/>
                  </a:cubicBezTo>
                  <a:cubicBezTo>
                    <a:pt x="589" y="306"/>
                    <a:pt x="589" y="305"/>
                    <a:pt x="589" y="303"/>
                  </a:cubicBezTo>
                  <a:lnTo>
                    <a:pt x="589" y="104"/>
                  </a:lnTo>
                  <a:cubicBezTo>
                    <a:pt x="589" y="102"/>
                    <a:pt x="589" y="101"/>
                    <a:pt x="590" y="100"/>
                  </a:cubicBezTo>
                  <a:cubicBezTo>
                    <a:pt x="591" y="99"/>
                    <a:pt x="593" y="98"/>
                    <a:pt x="595" y="97"/>
                  </a:cubicBezTo>
                  <a:cubicBezTo>
                    <a:pt x="597" y="96"/>
                    <a:pt x="600" y="96"/>
                    <a:pt x="603" y="95"/>
                  </a:cubicBezTo>
                  <a:cubicBezTo>
                    <a:pt x="607" y="95"/>
                    <a:pt x="611" y="94"/>
                    <a:pt x="616" y="94"/>
                  </a:cubicBezTo>
                  <a:cubicBezTo>
                    <a:pt x="622" y="94"/>
                    <a:pt x="626" y="95"/>
                    <a:pt x="630" y="95"/>
                  </a:cubicBezTo>
                  <a:cubicBezTo>
                    <a:pt x="633" y="96"/>
                    <a:pt x="636" y="96"/>
                    <a:pt x="638" y="97"/>
                  </a:cubicBezTo>
                  <a:cubicBezTo>
                    <a:pt x="640" y="98"/>
                    <a:pt x="642" y="99"/>
                    <a:pt x="642" y="100"/>
                  </a:cubicBezTo>
                  <a:cubicBezTo>
                    <a:pt x="643" y="101"/>
                    <a:pt x="644" y="102"/>
                    <a:pt x="644" y="104"/>
                  </a:cubicBezTo>
                  <a:lnTo>
                    <a:pt x="644" y="303"/>
                  </a:lnTo>
                  <a:close/>
                  <a:moveTo>
                    <a:pt x="648" y="36"/>
                  </a:moveTo>
                  <a:cubicBezTo>
                    <a:pt x="648" y="47"/>
                    <a:pt x="646" y="55"/>
                    <a:pt x="641" y="59"/>
                  </a:cubicBezTo>
                  <a:cubicBezTo>
                    <a:pt x="637" y="63"/>
                    <a:pt x="629" y="66"/>
                    <a:pt x="616" y="66"/>
                  </a:cubicBezTo>
                  <a:cubicBezTo>
                    <a:pt x="604" y="66"/>
                    <a:pt x="596" y="64"/>
                    <a:pt x="591" y="59"/>
                  </a:cubicBezTo>
                  <a:cubicBezTo>
                    <a:pt x="587" y="55"/>
                    <a:pt x="585" y="48"/>
                    <a:pt x="585" y="37"/>
                  </a:cubicBezTo>
                  <a:cubicBezTo>
                    <a:pt x="585" y="25"/>
                    <a:pt x="587" y="17"/>
                    <a:pt x="592" y="13"/>
                  </a:cubicBezTo>
                  <a:cubicBezTo>
                    <a:pt x="596" y="9"/>
                    <a:pt x="604" y="6"/>
                    <a:pt x="617" y="6"/>
                  </a:cubicBezTo>
                  <a:cubicBezTo>
                    <a:pt x="629" y="6"/>
                    <a:pt x="637" y="9"/>
                    <a:pt x="642" y="13"/>
                  </a:cubicBezTo>
                  <a:cubicBezTo>
                    <a:pt x="646" y="17"/>
                    <a:pt x="648" y="25"/>
                    <a:pt x="648" y="36"/>
                  </a:cubicBezTo>
                  <a:close/>
                  <a:moveTo>
                    <a:pt x="894" y="201"/>
                  </a:moveTo>
                  <a:cubicBezTo>
                    <a:pt x="894" y="218"/>
                    <a:pt x="892" y="234"/>
                    <a:pt x="888" y="248"/>
                  </a:cubicBezTo>
                  <a:cubicBezTo>
                    <a:pt x="883" y="262"/>
                    <a:pt x="877" y="274"/>
                    <a:pt x="868" y="284"/>
                  </a:cubicBezTo>
                  <a:cubicBezTo>
                    <a:pt x="859" y="294"/>
                    <a:pt x="848" y="302"/>
                    <a:pt x="835" y="308"/>
                  </a:cubicBezTo>
                  <a:cubicBezTo>
                    <a:pt x="821" y="313"/>
                    <a:pt x="806" y="316"/>
                    <a:pt x="788" y="316"/>
                  </a:cubicBezTo>
                  <a:cubicBezTo>
                    <a:pt x="771" y="316"/>
                    <a:pt x="756" y="314"/>
                    <a:pt x="743" y="309"/>
                  </a:cubicBezTo>
                  <a:cubicBezTo>
                    <a:pt x="730" y="304"/>
                    <a:pt x="720" y="296"/>
                    <a:pt x="711" y="287"/>
                  </a:cubicBezTo>
                  <a:cubicBezTo>
                    <a:pt x="703" y="278"/>
                    <a:pt x="697" y="266"/>
                    <a:pt x="692" y="252"/>
                  </a:cubicBezTo>
                  <a:cubicBezTo>
                    <a:pt x="688" y="239"/>
                    <a:pt x="686" y="223"/>
                    <a:pt x="686" y="205"/>
                  </a:cubicBezTo>
                  <a:cubicBezTo>
                    <a:pt x="686" y="188"/>
                    <a:pt x="689" y="173"/>
                    <a:pt x="693" y="159"/>
                  </a:cubicBezTo>
                  <a:cubicBezTo>
                    <a:pt x="697" y="145"/>
                    <a:pt x="704" y="133"/>
                    <a:pt x="713" y="122"/>
                  </a:cubicBezTo>
                  <a:cubicBezTo>
                    <a:pt x="722" y="112"/>
                    <a:pt x="733" y="105"/>
                    <a:pt x="746" y="99"/>
                  </a:cubicBezTo>
                  <a:cubicBezTo>
                    <a:pt x="759" y="94"/>
                    <a:pt x="775" y="91"/>
                    <a:pt x="793" y="91"/>
                  </a:cubicBezTo>
                  <a:cubicBezTo>
                    <a:pt x="810" y="91"/>
                    <a:pt x="825" y="93"/>
                    <a:pt x="838" y="98"/>
                  </a:cubicBezTo>
                  <a:cubicBezTo>
                    <a:pt x="851" y="103"/>
                    <a:pt x="861" y="110"/>
                    <a:pt x="870" y="119"/>
                  </a:cubicBezTo>
                  <a:cubicBezTo>
                    <a:pt x="878" y="129"/>
                    <a:pt x="884" y="140"/>
                    <a:pt x="888" y="154"/>
                  </a:cubicBezTo>
                  <a:cubicBezTo>
                    <a:pt x="892" y="168"/>
                    <a:pt x="894" y="184"/>
                    <a:pt x="894" y="201"/>
                  </a:cubicBezTo>
                  <a:close/>
                  <a:moveTo>
                    <a:pt x="838" y="204"/>
                  </a:moveTo>
                  <a:cubicBezTo>
                    <a:pt x="838" y="194"/>
                    <a:pt x="837" y="185"/>
                    <a:pt x="836" y="176"/>
                  </a:cubicBezTo>
                  <a:cubicBezTo>
                    <a:pt x="834" y="168"/>
                    <a:pt x="832" y="161"/>
                    <a:pt x="828" y="155"/>
                  </a:cubicBezTo>
                  <a:cubicBezTo>
                    <a:pt x="824" y="149"/>
                    <a:pt x="820" y="144"/>
                    <a:pt x="814" y="140"/>
                  </a:cubicBezTo>
                  <a:cubicBezTo>
                    <a:pt x="808" y="137"/>
                    <a:pt x="800" y="135"/>
                    <a:pt x="791" y="135"/>
                  </a:cubicBezTo>
                  <a:cubicBezTo>
                    <a:pt x="783" y="135"/>
                    <a:pt x="775" y="137"/>
                    <a:pt x="769" y="140"/>
                  </a:cubicBezTo>
                  <a:cubicBezTo>
                    <a:pt x="763" y="143"/>
                    <a:pt x="758" y="147"/>
                    <a:pt x="754" y="153"/>
                  </a:cubicBezTo>
                  <a:cubicBezTo>
                    <a:pt x="750" y="159"/>
                    <a:pt x="747" y="166"/>
                    <a:pt x="745" y="175"/>
                  </a:cubicBezTo>
                  <a:cubicBezTo>
                    <a:pt x="743" y="183"/>
                    <a:pt x="742" y="192"/>
                    <a:pt x="742" y="203"/>
                  </a:cubicBezTo>
                  <a:cubicBezTo>
                    <a:pt x="742" y="213"/>
                    <a:pt x="743" y="222"/>
                    <a:pt x="745" y="230"/>
                  </a:cubicBezTo>
                  <a:cubicBezTo>
                    <a:pt x="746" y="238"/>
                    <a:pt x="749" y="246"/>
                    <a:pt x="753" y="252"/>
                  </a:cubicBezTo>
                  <a:cubicBezTo>
                    <a:pt x="756" y="258"/>
                    <a:pt x="761" y="263"/>
                    <a:pt x="767" y="266"/>
                  </a:cubicBezTo>
                  <a:cubicBezTo>
                    <a:pt x="773" y="269"/>
                    <a:pt x="781" y="271"/>
                    <a:pt x="790" y="271"/>
                  </a:cubicBezTo>
                  <a:cubicBezTo>
                    <a:pt x="798" y="271"/>
                    <a:pt x="805" y="270"/>
                    <a:pt x="812" y="266"/>
                  </a:cubicBezTo>
                  <a:cubicBezTo>
                    <a:pt x="818" y="263"/>
                    <a:pt x="823" y="259"/>
                    <a:pt x="827" y="253"/>
                  </a:cubicBezTo>
                  <a:cubicBezTo>
                    <a:pt x="831" y="247"/>
                    <a:pt x="833" y="240"/>
                    <a:pt x="835" y="232"/>
                  </a:cubicBezTo>
                  <a:cubicBezTo>
                    <a:pt x="837" y="224"/>
                    <a:pt x="838" y="214"/>
                    <a:pt x="838" y="204"/>
                  </a:cubicBezTo>
                  <a:close/>
                  <a:moveTo>
                    <a:pt x="1002" y="279"/>
                  </a:moveTo>
                  <a:cubicBezTo>
                    <a:pt x="1002" y="292"/>
                    <a:pt x="1000" y="302"/>
                    <a:pt x="995" y="307"/>
                  </a:cubicBezTo>
                  <a:cubicBezTo>
                    <a:pt x="990" y="311"/>
                    <a:pt x="982" y="314"/>
                    <a:pt x="970" y="314"/>
                  </a:cubicBezTo>
                  <a:cubicBezTo>
                    <a:pt x="957" y="314"/>
                    <a:pt x="949" y="311"/>
                    <a:pt x="944" y="307"/>
                  </a:cubicBezTo>
                  <a:cubicBezTo>
                    <a:pt x="940" y="302"/>
                    <a:pt x="937" y="293"/>
                    <a:pt x="937" y="280"/>
                  </a:cubicBezTo>
                  <a:cubicBezTo>
                    <a:pt x="937" y="266"/>
                    <a:pt x="940" y="256"/>
                    <a:pt x="944" y="252"/>
                  </a:cubicBezTo>
                  <a:cubicBezTo>
                    <a:pt x="949" y="247"/>
                    <a:pt x="958" y="244"/>
                    <a:pt x="970" y="244"/>
                  </a:cubicBezTo>
                  <a:cubicBezTo>
                    <a:pt x="982" y="244"/>
                    <a:pt x="990" y="247"/>
                    <a:pt x="995" y="251"/>
                  </a:cubicBezTo>
                  <a:cubicBezTo>
                    <a:pt x="1000" y="256"/>
                    <a:pt x="1002" y="265"/>
                    <a:pt x="1002" y="279"/>
                  </a:cubicBezTo>
                  <a:close/>
                  <a:moveTo>
                    <a:pt x="1222" y="304"/>
                  </a:moveTo>
                  <a:cubicBezTo>
                    <a:pt x="1222" y="306"/>
                    <a:pt x="1221" y="308"/>
                    <a:pt x="1220" y="309"/>
                  </a:cubicBezTo>
                  <a:cubicBezTo>
                    <a:pt x="1218" y="310"/>
                    <a:pt x="1216" y="311"/>
                    <a:pt x="1213" y="312"/>
                  </a:cubicBezTo>
                  <a:cubicBezTo>
                    <a:pt x="1210" y="312"/>
                    <a:pt x="1205" y="312"/>
                    <a:pt x="1199" y="312"/>
                  </a:cubicBezTo>
                  <a:cubicBezTo>
                    <a:pt x="1192" y="312"/>
                    <a:pt x="1188" y="312"/>
                    <a:pt x="1185" y="312"/>
                  </a:cubicBezTo>
                  <a:cubicBezTo>
                    <a:pt x="1182" y="311"/>
                    <a:pt x="1180" y="310"/>
                    <a:pt x="1178" y="309"/>
                  </a:cubicBezTo>
                  <a:cubicBezTo>
                    <a:pt x="1177" y="308"/>
                    <a:pt x="1177" y="306"/>
                    <a:pt x="1177" y="304"/>
                  </a:cubicBezTo>
                  <a:lnTo>
                    <a:pt x="1177" y="288"/>
                  </a:lnTo>
                  <a:cubicBezTo>
                    <a:pt x="1169" y="297"/>
                    <a:pt x="1160" y="304"/>
                    <a:pt x="1149" y="309"/>
                  </a:cubicBezTo>
                  <a:cubicBezTo>
                    <a:pt x="1139" y="314"/>
                    <a:pt x="1128" y="316"/>
                    <a:pt x="1115" y="316"/>
                  </a:cubicBezTo>
                  <a:cubicBezTo>
                    <a:pt x="1105" y="316"/>
                    <a:pt x="1096" y="315"/>
                    <a:pt x="1087" y="312"/>
                  </a:cubicBezTo>
                  <a:cubicBezTo>
                    <a:pt x="1078" y="309"/>
                    <a:pt x="1071" y="305"/>
                    <a:pt x="1065" y="300"/>
                  </a:cubicBezTo>
                  <a:cubicBezTo>
                    <a:pt x="1058" y="294"/>
                    <a:pt x="1053" y="287"/>
                    <a:pt x="1050" y="279"/>
                  </a:cubicBezTo>
                  <a:cubicBezTo>
                    <a:pt x="1046" y="271"/>
                    <a:pt x="1045" y="262"/>
                    <a:pt x="1045" y="251"/>
                  </a:cubicBezTo>
                  <a:cubicBezTo>
                    <a:pt x="1045" y="239"/>
                    <a:pt x="1047" y="229"/>
                    <a:pt x="1051" y="221"/>
                  </a:cubicBezTo>
                  <a:cubicBezTo>
                    <a:pt x="1056" y="212"/>
                    <a:pt x="1062" y="205"/>
                    <a:pt x="1071" y="199"/>
                  </a:cubicBezTo>
                  <a:cubicBezTo>
                    <a:pt x="1080" y="194"/>
                    <a:pt x="1091" y="190"/>
                    <a:pt x="1104" y="187"/>
                  </a:cubicBezTo>
                  <a:cubicBezTo>
                    <a:pt x="1117" y="184"/>
                    <a:pt x="1132" y="183"/>
                    <a:pt x="1149" y="183"/>
                  </a:cubicBezTo>
                  <a:lnTo>
                    <a:pt x="1168" y="183"/>
                  </a:lnTo>
                  <a:lnTo>
                    <a:pt x="1168" y="171"/>
                  </a:lnTo>
                  <a:cubicBezTo>
                    <a:pt x="1168" y="165"/>
                    <a:pt x="1167" y="159"/>
                    <a:pt x="1166" y="154"/>
                  </a:cubicBezTo>
                  <a:cubicBezTo>
                    <a:pt x="1165" y="150"/>
                    <a:pt x="1163" y="146"/>
                    <a:pt x="1160" y="143"/>
                  </a:cubicBezTo>
                  <a:cubicBezTo>
                    <a:pt x="1157" y="139"/>
                    <a:pt x="1154" y="137"/>
                    <a:pt x="1149" y="136"/>
                  </a:cubicBezTo>
                  <a:cubicBezTo>
                    <a:pt x="1144" y="134"/>
                    <a:pt x="1138" y="133"/>
                    <a:pt x="1131" y="133"/>
                  </a:cubicBezTo>
                  <a:cubicBezTo>
                    <a:pt x="1122" y="133"/>
                    <a:pt x="1114" y="135"/>
                    <a:pt x="1107" y="137"/>
                  </a:cubicBezTo>
                  <a:cubicBezTo>
                    <a:pt x="1100" y="139"/>
                    <a:pt x="1093" y="141"/>
                    <a:pt x="1088" y="144"/>
                  </a:cubicBezTo>
                  <a:cubicBezTo>
                    <a:pt x="1082" y="146"/>
                    <a:pt x="1078" y="148"/>
                    <a:pt x="1074" y="150"/>
                  </a:cubicBezTo>
                  <a:cubicBezTo>
                    <a:pt x="1070" y="153"/>
                    <a:pt x="1068" y="154"/>
                    <a:pt x="1065" y="154"/>
                  </a:cubicBezTo>
                  <a:cubicBezTo>
                    <a:pt x="1064" y="154"/>
                    <a:pt x="1062" y="153"/>
                    <a:pt x="1061" y="152"/>
                  </a:cubicBezTo>
                  <a:cubicBezTo>
                    <a:pt x="1060" y="151"/>
                    <a:pt x="1059" y="150"/>
                    <a:pt x="1058" y="148"/>
                  </a:cubicBezTo>
                  <a:cubicBezTo>
                    <a:pt x="1057" y="146"/>
                    <a:pt x="1057" y="143"/>
                    <a:pt x="1056" y="140"/>
                  </a:cubicBezTo>
                  <a:cubicBezTo>
                    <a:pt x="1056" y="138"/>
                    <a:pt x="1055" y="134"/>
                    <a:pt x="1055" y="131"/>
                  </a:cubicBezTo>
                  <a:cubicBezTo>
                    <a:pt x="1055" y="126"/>
                    <a:pt x="1056" y="123"/>
                    <a:pt x="1057" y="120"/>
                  </a:cubicBezTo>
                  <a:cubicBezTo>
                    <a:pt x="1057" y="117"/>
                    <a:pt x="1059" y="115"/>
                    <a:pt x="1061" y="113"/>
                  </a:cubicBezTo>
                  <a:cubicBezTo>
                    <a:pt x="1063" y="111"/>
                    <a:pt x="1066" y="108"/>
                    <a:pt x="1071" y="106"/>
                  </a:cubicBezTo>
                  <a:cubicBezTo>
                    <a:pt x="1076" y="103"/>
                    <a:pt x="1082" y="101"/>
                    <a:pt x="1089" y="98"/>
                  </a:cubicBezTo>
                  <a:cubicBezTo>
                    <a:pt x="1096" y="96"/>
                    <a:pt x="1103" y="94"/>
                    <a:pt x="1111" y="93"/>
                  </a:cubicBezTo>
                  <a:cubicBezTo>
                    <a:pt x="1119" y="91"/>
                    <a:pt x="1128" y="91"/>
                    <a:pt x="1136" y="91"/>
                  </a:cubicBezTo>
                  <a:cubicBezTo>
                    <a:pt x="1152" y="91"/>
                    <a:pt x="1164" y="92"/>
                    <a:pt x="1175" y="95"/>
                  </a:cubicBezTo>
                  <a:cubicBezTo>
                    <a:pt x="1186" y="98"/>
                    <a:pt x="1195" y="103"/>
                    <a:pt x="1202" y="110"/>
                  </a:cubicBezTo>
                  <a:cubicBezTo>
                    <a:pt x="1209" y="116"/>
                    <a:pt x="1214" y="124"/>
                    <a:pt x="1217" y="134"/>
                  </a:cubicBezTo>
                  <a:cubicBezTo>
                    <a:pt x="1220" y="144"/>
                    <a:pt x="1222" y="156"/>
                    <a:pt x="1222" y="170"/>
                  </a:cubicBezTo>
                  <a:lnTo>
                    <a:pt x="1222" y="304"/>
                  </a:lnTo>
                  <a:close/>
                  <a:moveTo>
                    <a:pt x="1168" y="218"/>
                  </a:moveTo>
                  <a:lnTo>
                    <a:pt x="1147" y="218"/>
                  </a:lnTo>
                  <a:cubicBezTo>
                    <a:pt x="1138" y="218"/>
                    <a:pt x="1131" y="219"/>
                    <a:pt x="1125" y="220"/>
                  </a:cubicBezTo>
                  <a:cubicBezTo>
                    <a:pt x="1118" y="222"/>
                    <a:pt x="1113" y="224"/>
                    <a:pt x="1109" y="226"/>
                  </a:cubicBezTo>
                  <a:cubicBezTo>
                    <a:pt x="1105" y="229"/>
                    <a:pt x="1103" y="232"/>
                    <a:pt x="1101" y="236"/>
                  </a:cubicBezTo>
                  <a:cubicBezTo>
                    <a:pt x="1099" y="240"/>
                    <a:pt x="1098" y="244"/>
                    <a:pt x="1098" y="249"/>
                  </a:cubicBezTo>
                  <a:cubicBezTo>
                    <a:pt x="1098" y="258"/>
                    <a:pt x="1101" y="264"/>
                    <a:pt x="1106" y="269"/>
                  </a:cubicBezTo>
                  <a:cubicBezTo>
                    <a:pt x="1111" y="274"/>
                    <a:pt x="1118" y="276"/>
                    <a:pt x="1127" y="276"/>
                  </a:cubicBezTo>
                  <a:cubicBezTo>
                    <a:pt x="1135" y="276"/>
                    <a:pt x="1142" y="274"/>
                    <a:pt x="1148" y="270"/>
                  </a:cubicBezTo>
                  <a:cubicBezTo>
                    <a:pt x="1155" y="266"/>
                    <a:pt x="1161" y="260"/>
                    <a:pt x="1168" y="252"/>
                  </a:cubicBezTo>
                  <a:lnTo>
                    <a:pt x="1168" y="218"/>
                  </a:lnTo>
                  <a:close/>
                  <a:moveTo>
                    <a:pt x="1460" y="303"/>
                  </a:moveTo>
                  <a:cubicBezTo>
                    <a:pt x="1460" y="305"/>
                    <a:pt x="1460" y="306"/>
                    <a:pt x="1459" y="307"/>
                  </a:cubicBezTo>
                  <a:cubicBezTo>
                    <a:pt x="1459" y="309"/>
                    <a:pt x="1457" y="310"/>
                    <a:pt x="1456" y="310"/>
                  </a:cubicBezTo>
                  <a:cubicBezTo>
                    <a:pt x="1454" y="311"/>
                    <a:pt x="1452" y="312"/>
                    <a:pt x="1449" y="312"/>
                  </a:cubicBezTo>
                  <a:cubicBezTo>
                    <a:pt x="1446" y="312"/>
                    <a:pt x="1442" y="312"/>
                    <a:pt x="1438" y="312"/>
                  </a:cubicBezTo>
                  <a:cubicBezTo>
                    <a:pt x="1433" y="312"/>
                    <a:pt x="1429" y="312"/>
                    <a:pt x="1426" y="312"/>
                  </a:cubicBezTo>
                  <a:cubicBezTo>
                    <a:pt x="1423" y="312"/>
                    <a:pt x="1421" y="311"/>
                    <a:pt x="1419" y="310"/>
                  </a:cubicBezTo>
                  <a:cubicBezTo>
                    <a:pt x="1417" y="310"/>
                    <a:pt x="1416" y="309"/>
                    <a:pt x="1415" y="307"/>
                  </a:cubicBezTo>
                  <a:cubicBezTo>
                    <a:pt x="1415" y="306"/>
                    <a:pt x="1414" y="305"/>
                    <a:pt x="1414" y="303"/>
                  </a:cubicBezTo>
                  <a:lnTo>
                    <a:pt x="1414" y="281"/>
                  </a:lnTo>
                  <a:cubicBezTo>
                    <a:pt x="1404" y="292"/>
                    <a:pt x="1394" y="301"/>
                    <a:pt x="1383" y="307"/>
                  </a:cubicBezTo>
                  <a:cubicBezTo>
                    <a:pt x="1372" y="313"/>
                    <a:pt x="1360" y="316"/>
                    <a:pt x="1346" y="316"/>
                  </a:cubicBezTo>
                  <a:cubicBezTo>
                    <a:pt x="1332" y="316"/>
                    <a:pt x="1319" y="313"/>
                    <a:pt x="1309" y="307"/>
                  </a:cubicBezTo>
                  <a:cubicBezTo>
                    <a:pt x="1299" y="301"/>
                    <a:pt x="1290" y="293"/>
                    <a:pt x="1284" y="283"/>
                  </a:cubicBezTo>
                  <a:cubicBezTo>
                    <a:pt x="1277" y="273"/>
                    <a:pt x="1273" y="262"/>
                    <a:pt x="1270" y="248"/>
                  </a:cubicBezTo>
                  <a:cubicBezTo>
                    <a:pt x="1267" y="235"/>
                    <a:pt x="1265" y="221"/>
                    <a:pt x="1265" y="206"/>
                  </a:cubicBezTo>
                  <a:cubicBezTo>
                    <a:pt x="1265" y="188"/>
                    <a:pt x="1267" y="172"/>
                    <a:pt x="1271" y="158"/>
                  </a:cubicBezTo>
                  <a:cubicBezTo>
                    <a:pt x="1275" y="144"/>
                    <a:pt x="1280" y="132"/>
                    <a:pt x="1287" y="122"/>
                  </a:cubicBezTo>
                  <a:cubicBezTo>
                    <a:pt x="1294" y="112"/>
                    <a:pt x="1303" y="104"/>
                    <a:pt x="1314" y="99"/>
                  </a:cubicBezTo>
                  <a:cubicBezTo>
                    <a:pt x="1324" y="93"/>
                    <a:pt x="1336" y="91"/>
                    <a:pt x="1350" y="91"/>
                  </a:cubicBezTo>
                  <a:cubicBezTo>
                    <a:pt x="1361" y="91"/>
                    <a:pt x="1371" y="93"/>
                    <a:pt x="1380" y="98"/>
                  </a:cubicBezTo>
                  <a:cubicBezTo>
                    <a:pt x="1389" y="102"/>
                    <a:pt x="1397" y="109"/>
                    <a:pt x="1406" y="118"/>
                  </a:cubicBezTo>
                  <a:lnTo>
                    <a:pt x="1406" y="10"/>
                  </a:lnTo>
                  <a:cubicBezTo>
                    <a:pt x="1406" y="8"/>
                    <a:pt x="1406" y="7"/>
                    <a:pt x="1407" y="6"/>
                  </a:cubicBezTo>
                  <a:cubicBezTo>
                    <a:pt x="1408" y="4"/>
                    <a:pt x="1410" y="3"/>
                    <a:pt x="1412" y="3"/>
                  </a:cubicBezTo>
                  <a:cubicBezTo>
                    <a:pt x="1414" y="2"/>
                    <a:pt x="1417" y="1"/>
                    <a:pt x="1420" y="1"/>
                  </a:cubicBezTo>
                  <a:cubicBezTo>
                    <a:pt x="1423" y="0"/>
                    <a:pt x="1428" y="0"/>
                    <a:pt x="1433" y="0"/>
                  </a:cubicBezTo>
                  <a:cubicBezTo>
                    <a:pt x="1439" y="0"/>
                    <a:pt x="1443" y="0"/>
                    <a:pt x="1447" y="1"/>
                  </a:cubicBezTo>
                  <a:cubicBezTo>
                    <a:pt x="1450" y="1"/>
                    <a:pt x="1453" y="2"/>
                    <a:pt x="1455" y="3"/>
                  </a:cubicBezTo>
                  <a:cubicBezTo>
                    <a:pt x="1457" y="3"/>
                    <a:pt x="1458" y="4"/>
                    <a:pt x="1459" y="6"/>
                  </a:cubicBezTo>
                  <a:cubicBezTo>
                    <a:pt x="1460" y="7"/>
                    <a:pt x="1460" y="8"/>
                    <a:pt x="1460" y="10"/>
                  </a:cubicBezTo>
                  <a:lnTo>
                    <a:pt x="1460" y="303"/>
                  </a:lnTo>
                  <a:close/>
                  <a:moveTo>
                    <a:pt x="1406" y="170"/>
                  </a:moveTo>
                  <a:cubicBezTo>
                    <a:pt x="1398" y="160"/>
                    <a:pt x="1391" y="152"/>
                    <a:pt x="1384" y="147"/>
                  </a:cubicBezTo>
                  <a:cubicBezTo>
                    <a:pt x="1376" y="141"/>
                    <a:pt x="1369" y="138"/>
                    <a:pt x="1361" y="138"/>
                  </a:cubicBezTo>
                  <a:cubicBezTo>
                    <a:pt x="1354" y="138"/>
                    <a:pt x="1348" y="140"/>
                    <a:pt x="1343" y="144"/>
                  </a:cubicBezTo>
                  <a:cubicBezTo>
                    <a:pt x="1338" y="148"/>
                    <a:pt x="1333" y="152"/>
                    <a:pt x="1330" y="159"/>
                  </a:cubicBezTo>
                  <a:cubicBezTo>
                    <a:pt x="1327" y="165"/>
                    <a:pt x="1325" y="172"/>
                    <a:pt x="1323" y="179"/>
                  </a:cubicBezTo>
                  <a:cubicBezTo>
                    <a:pt x="1322" y="187"/>
                    <a:pt x="1321" y="194"/>
                    <a:pt x="1321" y="202"/>
                  </a:cubicBezTo>
                  <a:cubicBezTo>
                    <a:pt x="1321" y="211"/>
                    <a:pt x="1322" y="219"/>
                    <a:pt x="1323" y="227"/>
                  </a:cubicBezTo>
                  <a:cubicBezTo>
                    <a:pt x="1324" y="235"/>
                    <a:pt x="1326" y="242"/>
                    <a:pt x="1329" y="248"/>
                  </a:cubicBezTo>
                  <a:cubicBezTo>
                    <a:pt x="1332" y="254"/>
                    <a:pt x="1336" y="259"/>
                    <a:pt x="1341" y="263"/>
                  </a:cubicBezTo>
                  <a:cubicBezTo>
                    <a:pt x="1346" y="266"/>
                    <a:pt x="1352" y="268"/>
                    <a:pt x="1360" y="268"/>
                  </a:cubicBezTo>
                  <a:cubicBezTo>
                    <a:pt x="1364" y="268"/>
                    <a:pt x="1367" y="268"/>
                    <a:pt x="1371" y="267"/>
                  </a:cubicBezTo>
                  <a:cubicBezTo>
                    <a:pt x="1375" y="265"/>
                    <a:pt x="1378" y="264"/>
                    <a:pt x="1382" y="261"/>
                  </a:cubicBezTo>
                  <a:cubicBezTo>
                    <a:pt x="1386" y="259"/>
                    <a:pt x="1389" y="255"/>
                    <a:pt x="1393" y="251"/>
                  </a:cubicBezTo>
                  <a:cubicBezTo>
                    <a:pt x="1397" y="247"/>
                    <a:pt x="1402" y="242"/>
                    <a:pt x="1406" y="236"/>
                  </a:cubicBezTo>
                  <a:lnTo>
                    <a:pt x="1406" y="170"/>
                  </a:lnTo>
                  <a:close/>
                  <a:moveTo>
                    <a:pt x="1640" y="122"/>
                  </a:moveTo>
                  <a:cubicBezTo>
                    <a:pt x="1640" y="127"/>
                    <a:pt x="1640" y="132"/>
                    <a:pt x="1640" y="135"/>
                  </a:cubicBezTo>
                  <a:cubicBezTo>
                    <a:pt x="1639" y="139"/>
                    <a:pt x="1639" y="141"/>
                    <a:pt x="1638" y="143"/>
                  </a:cubicBezTo>
                  <a:cubicBezTo>
                    <a:pt x="1638" y="145"/>
                    <a:pt x="1637" y="147"/>
                    <a:pt x="1636" y="147"/>
                  </a:cubicBezTo>
                  <a:cubicBezTo>
                    <a:pt x="1635" y="148"/>
                    <a:pt x="1634" y="148"/>
                    <a:pt x="1633" y="148"/>
                  </a:cubicBezTo>
                  <a:cubicBezTo>
                    <a:pt x="1631" y="148"/>
                    <a:pt x="1630" y="148"/>
                    <a:pt x="1629" y="148"/>
                  </a:cubicBezTo>
                  <a:cubicBezTo>
                    <a:pt x="1627" y="147"/>
                    <a:pt x="1626" y="147"/>
                    <a:pt x="1624" y="146"/>
                  </a:cubicBezTo>
                  <a:cubicBezTo>
                    <a:pt x="1622" y="145"/>
                    <a:pt x="1620" y="145"/>
                    <a:pt x="1618" y="144"/>
                  </a:cubicBezTo>
                  <a:cubicBezTo>
                    <a:pt x="1616" y="144"/>
                    <a:pt x="1613" y="144"/>
                    <a:pt x="1611" y="144"/>
                  </a:cubicBezTo>
                  <a:cubicBezTo>
                    <a:pt x="1608" y="144"/>
                    <a:pt x="1604" y="144"/>
                    <a:pt x="1601" y="145"/>
                  </a:cubicBezTo>
                  <a:cubicBezTo>
                    <a:pt x="1598" y="147"/>
                    <a:pt x="1595" y="149"/>
                    <a:pt x="1592" y="151"/>
                  </a:cubicBezTo>
                  <a:cubicBezTo>
                    <a:pt x="1589" y="154"/>
                    <a:pt x="1585" y="158"/>
                    <a:pt x="1582" y="162"/>
                  </a:cubicBezTo>
                  <a:cubicBezTo>
                    <a:pt x="1578" y="167"/>
                    <a:pt x="1574" y="172"/>
                    <a:pt x="1570" y="179"/>
                  </a:cubicBezTo>
                  <a:lnTo>
                    <a:pt x="1570" y="303"/>
                  </a:lnTo>
                  <a:cubicBezTo>
                    <a:pt x="1570" y="305"/>
                    <a:pt x="1570" y="306"/>
                    <a:pt x="1569" y="307"/>
                  </a:cubicBezTo>
                  <a:cubicBezTo>
                    <a:pt x="1568" y="308"/>
                    <a:pt x="1567" y="309"/>
                    <a:pt x="1564" y="310"/>
                  </a:cubicBezTo>
                  <a:cubicBezTo>
                    <a:pt x="1562" y="311"/>
                    <a:pt x="1560" y="311"/>
                    <a:pt x="1556" y="312"/>
                  </a:cubicBezTo>
                  <a:cubicBezTo>
                    <a:pt x="1553" y="312"/>
                    <a:pt x="1548" y="312"/>
                    <a:pt x="1543" y="312"/>
                  </a:cubicBezTo>
                  <a:cubicBezTo>
                    <a:pt x="1538" y="312"/>
                    <a:pt x="1533" y="312"/>
                    <a:pt x="1530" y="312"/>
                  </a:cubicBezTo>
                  <a:cubicBezTo>
                    <a:pt x="1526" y="311"/>
                    <a:pt x="1523" y="311"/>
                    <a:pt x="1521" y="310"/>
                  </a:cubicBezTo>
                  <a:cubicBezTo>
                    <a:pt x="1519" y="309"/>
                    <a:pt x="1518" y="308"/>
                    <a:pt x="1517" y="307"/>
                  </a:cubicBezTo>
                  <a:cubicBezTo>
                    <a:pt x="1516" y="306"/>
                    <a:pt x="1515" y="305"/>
                    <a:pt x="1515" y="303"/>
                  </a:cubicBezTo>
                  <a:lnTo>
                    <a:pt x="1515" y="103"/>
                  </a:lnTo>
                  <a:cubicBezTo>
                    <a:pt x="1515" y="102"/>
                    <a:pt x="1516" y="101"/>
                    <a:pt x="1517" y="100"/>
                  </a:cubicBezTo>
                  <a:cubicBezTo>
                    <a:pt x="1517" y="98"/>
                    <a:pt x="1519" y="97"/>
                    <a:pt x="1520" y="97"/>
                  </a:cubicBezTo>
                  <a:cubicBezTo>
                    <a:pt x="1522" y="96"/>
                    <a:pt x="1525" y="95"/>
                    <a:pt x="1528" y="95"/>
                  </a:cubicBezTo>
                  <a:cubicBezTo>
                    <a:pt x="1531" y="95"/>
                    <a:pt x="1534" y="94"/>
                    <a:pt x="1539" y="94"/>
                  </a:cubicBezTo>
                  <a:cubicBezTo>
                    <a:pt x="1544" y="94"/>
                    <a:pt x="1547" y="95"/>
                    <a:pt x="1550" y="95"/>
                  </a:cubicBezTo>
                  <a:cubicBezTo>
                    <a:pt x="1553" y="95"/>
                    <a:pt x="1556" y="96"/>
                    <a:pt x="1558" y="97"/>
                  </a:cubicBezTo>
                  <a:cubicBezTo>
                    <a:pt x="1559" y="97"/>
                    <a:pt x="1560" y="98"/>
                    <a:pt x="1561" y="100"/>
                  </a:cubicBezTo>
                  <a:cubicBezTo>
                    <a:pt x="1562" y="101"/>
                    <a:pt x="1562" y="102"/>
                    <a:pt x="1562" y="103"/>
                  </a:cubicBezTo>
                  <a:lnTo>
                    <a:pt x="1562" y="128"/>
                  </a:lnTo>
                  <a:cubicBezTo>
                    <a:pt x="1567" y="121"/>
                    <a:pt x="1572" y="115"/>
                    <a:pt x="1577" y="110"/>
                  </a:cubicBezTo>
                  <a:cubicBezTo>
                    <a:pt x="1581" y="105"/>
                    <a:pt x="1585" y="101"/>
                    <a:pt x="1589" y="98"/>
                  </a:cubicBezTo>
                  <a:cubicBezTo>
                    <a:pt x="1593" y="96"/>
                    <a:pt x="1598" y="94"/>
                    <a:pt x="1602" y="92"/>
                  </a:cubicBezTo>
                  <a:cubicBezTo>
                    <a:pt x="1606" y="91"/>
                    <a:pt x="1610" y="91"/>
                    <a:pt x="1614" y="91"/>
                  </a:cubicBezTo>
                  <a:cubicBezTo>
                    <a:pt x="1616" y="91"/>
                    <a:pt x="1618" y="91"/>
                    <a:pt x="1620" y="91"/>
                  </a:cubicBezTo>
                  <a:cubicBezTo>
                    <a:pt x="1622" y="91"/>
                    <a:pt x="1624" y="92"/>
                    <a:pt x="1627" y="92"/>
                  </a:cubicBezTo>
                  <a:cubicBezTo>
                    <a:pt x="1629" y="93"/>
                    <a:pt x="1631" y="93"/>
                    <a:pt x="1633" y="94"/>
                  </a:cubicBezTo>
                  <a:cubicBezTo>
                    <a:pt x="1635" y="95"/>
                    <a:pt x="1636" y="95"/>
                    <a:pt x="1637" y="96"/>
                  </a:cubicBezTo>
                  <a:cubicBezTo>
                    <a:pt x="1637" y="97"/>
                    <a:pt x="1638" y="98"/>
                    <a:pt x="1638" y="99"/>
                  </a:cubicBezTo>
                  <a:cubicBezTo>
                    <a:pt x="1639" y="100"/>
                    <a:pt x="1639" y="101"/>
                    <a:pt x="1639" y="102"/>
                  </a:cubicBezTo>
                  <a:cubicBezTo>
                    <a:pt x="1640" y="104"/>
                    <a:pt x="1640" y="106"/>
                    <a:pt x="1640" y="109"/>
                  </a:cubicBezTo>
                  <a:cubicBezTo>
                    <a:pt x="1640" y="113"/>
                    <a:pt x="1640" y="117"/>
                    <a:pt x="1640" y="122"/>
                  </a:cubicBezTo>
                  <a:close/>
                  <a:moveTo>
                    <a:pt x="1982" y="303"/>
                  </a:moveTo>
                  <a:cubicBezTo>
                    <a:pt x="1982" y="305"/>
                    <a:pt x="1982" y="306"/>
                    <a:pt x="1981" y="307"/>
                  </a:cubicBezTo>
                  <a:cubicBezTo>
                    <a:pt x="1980" y="308"/>
                    <a:pt x="1979" y="309"/>
                    <a:pt x="1977" y="310"/>
                  </a:cubicBezTo>
                  <a:cubicBezTo>
                    <a:pt x="1975" y="311"/>
                    <a:pt x="1972" y="311"/>
                    <a:pt x="1968" y="312"/>
                  </a:cubicBezTo>
                  <a:cubicBezTo>
                    <a:pt x="1965" y="312"/>
                    <a:pt x="1960" y="312"/>
                    <a:pt x="1955" y="312"/>
                  </a:cubicBezTo>
                  <a:cubicBezTo>
                    <a:pt x="1950" y="312"/>
                    <a:pt x="1945" y="312"/>
                    <a:pt x="1942" y="312"/>
                  </a:cubicBezTo>
                  <a:cubicBezTo>
                    <a:pt x="1938" y="311"/>
                    <a:pt x="1935" y="311"/>
                    <a:pt x="1933" y="310"/>
                  </a:cubicBezTo>
                  <a:cubicBezTo>
                    <a:pt x="1931" y="309"/>
                    <a:pt x="1930" y="308"/>
                    <a:pt x="1929" y="307"/>
                  </a:cubicBezTo>
                  <a:cubicBezTo>
                    <a:pt x="1928" y="306"/>
                    <a:pt x="1928" y="305"/>
                    <a:pt x="1928" y="303"/>
                  </a:cubicBezTo>
                  <a:lnTo>
                    <a:pt x="1928" y="185"/>
                  </a:lnTo>
                  <a:cubicBezTo>
                    <a:pt x="1928" y="178"/>
                    <a:pt x="1927" y="172"/>
                    <a:pt x="1926" y="167"/>
                  </a:cubicBezTo>
                  <a:cubicBezTo>
                    <a:pt x="1925" y="161"/>
                    <a:pt x="1923" y="156"/>
                    <a:pt x="1920" y="152"/>
                  </a:cubicBezTo>
                  <a:cubicBezTo>
                    <a:pt x="1918" y="148"/>
                    <a:pt x="1914" y="145"/>
                    <a:pt x="1911" y="143"/>
                  </a:cubicBezTo>
                  <a:cubicBezTo>
                    <a:pt x="1907" y="141"/>
                    <a:pt x="1902" y="140"/>
                    <a:pt x="1897" y="140"/>
                  </a:cubicBezTo>
                  <a:cubicBezTo>
                    <a:pt x="1890" y="140"/>
                    <a:pt x="1884" y="142"/>
                    <a:pt x="1877" y="148"/>
                  </a:cubicBezTo>
                  <a:cubicBezTo>
                    <a:pt x="1870" y="153"/>
                    <a:pt x="1863" y="161"/>
                    <a:pt x="1855" y="171"/>
                  </a:cubicBezTo>
                  <a:lnTo>
                    <a:pt x="1855" y="303"/>
                  </a:lnTo>
                  <a:cubicBezTo>
                    <a:pt x="1855" y="305"/>
                    <a:pt x="1855" y="306"/>
                    <a:pt x="1854" y="307"/>
                  </a:cubicBezTo>
                  <a:cubicBezTo>
                    <a:pt x="1853" y="308"/>
                    <a:pt x="1852" y="309"/>
                    <a:pt x="1850" y="310"/>
                  </a:cubicBezTo>
                  <a:cubicBezTo>
                    <a:pt x="1848" y="311"/>
                    <a:pt x="1845" y="311"/>
                    <a:pt x="1841" y="312"/>
                  </a:cubicBezTo>
                  <a:cubicBezTo>
                    <a:pt x="1838" y="312"/>
                    <a:pt x="1833" y="312"/>
                    <a:pt x="1828" y="312"/>
                  </a:cubicBezTo>
                  <a:cubicBezTo>
                    <a:pt x="1823" y="312"/>
                    <a:pt x="1818" y="312"/>
                    <a:pt x="1815" y="312"/>
                  </a:cubicBezTo>
                  <a:cubicBezTo>
                    <a:pt x="1811" y="311"/>
                    <a:pt x="1809" y="311"/>
                    <a:pt x="1806" y="310"/>
                  </a:cubicBezTo>
                  <a:cubicBezTo>
                    <a:pt x="1804" y="309"/>
                    <a:pt x="1803" y="308"/>
                    <a:pt x="1802" y="307"/>
                  </a:cubicBezTo>
                  <a:cubicBezTo>
                    <a:pt x="1801" y="306"/>
                    <a:pt x="1801" y="305"/>
                    <a:pt x="1801" y="303"/>
                  </a:cubicBezTo>
                  <a:lnTo>
                    <a:pt x="1801" y="185"/>
                  </a:lnTo>
                  <a:cubicBezTo>
                    <a:pt x="1801" y="178"/>
                    <a:pt x="1800" y="172"/>
                    <a:pt x="1799" y="167"/>
                  </a:cubicBezTo>
                  <a:cubicBezTo>
                    <a:pt x="1798" y="161"/>
                    <a:pt x="1796" y="156"/>
                    <a:pt x="1793" y="152"/>
                  </a:cubicBezTo>
                  <a:cubicBezTo>
                    <a:pt x="1791" y="148"/>
                    <a:pt x="1788" y="145"/>
                    <a:pt x="1784" y="143"/>
                  </a:cubicBezTo>
                  <a:cubicBezTo>
                    <a:pt x="1780" y="141"/>
                    <a:pt x="1775" y="140"/>
                    <a:pt x="1770" y="140"/>
                  </a:cubicBezTo>
                  <a:cubicBezTo>
                    <a:pt x="1763" y="140"/>
                    <a:pt x="1757" y="142"/>
                    <a:pt x="1750" y="148"/>
                  </a:cubicBezTo>
                  <a:cubicBezTo>
                    <a:pt x="1743" y="153"/>
                    <a:pt x="1736" y="161"/>
                    <a:pt x="1729" y="171"/>
                  </a:cubicBezTo>
                  <a:lnTo>
                    <a:pt x="1729" y="303"/>
                  </a:lnTo>
                  <a:cubicBezTo>
                    <a:pt x="1729" y="305"/>
                    <a:pt x="1728" y="306"/>
                    <a:pt x="1727" y="307"/>
                  </a:cubicBezTo>
                  <a:cubicBezTo>
                    <a:pt x="1726" y="308"/>
                    <a:pt x="1725" y="309"/>
                    <a:pt x="1723" y="310"/>
                  </a:cubicBezTo>
                  <a:cubicBezTo>
                    <a:pt x="1721" y="311"/>
                    <a:pt x="1718" y="311"/>
                    <a:pt x="1714" y="312"/>
                  </a:cubicBezTo>
                  <a:cubicBezTo>
                    <a:pt x="1711" y="312"/>
                    <a:pt x="1707" y="312"/>
                    <a:pt x="1701" y="312"/>
                  </a:cubicBezTo>
                  <a:cubicBezTo>
                    <a:pt x="1696" y="312"/>
                    <a:pt x="1691" y="312"/>
                    <a:pt x="1688" y="312"/>
                  </a:cubicBezTo>
                  <a:cubicBezTo>
                    <a:pt x="1684" y="311"/>
                    <a:pt x="1682" y="311"/>
                    <a:pt x="1680" y="310"/>
                  </a:cubicBezTo>
                  <a:cubicBezTo>
                    <a:pt x="1677" y="309"/>
                    <a:pt x="1676" y="308"/>
                    <a:pt x="1675" y="307"/>
                  </a:cubicBezTo>
                  <a:cubicBezTo>
                    <a:pt x="1674" y="306"/>
                    <a:pt x="1674" y="305"/>
                    <a:pt x="1674" y="303"/>
                  </a:cubicBezTo>
                  <a:lnTo>
                    <a:pt x="1674" y="103"/>
                  </a:lnTo>
                  <a:cubicBezTo>
                    <a:pt x="1674" y="102"/>
                    <a:pt x="1674" y="101"/>
                    <a:pt x="1675" y="100"/>
                  </a:cubicBezTo>
                  <a:cubicBezTo>
                    <a:pt x="1676" y="98"/>
                    <a:pt x="1677" y="97"/>
                    <a:pt x="1679" y="97"/>
                  </a:cubicBezTo>
                  <a:cubicBezTo>
                    <a:pt x="1681" y="96"/>
                    <a:pt x="1683" y="95"/>
                    <a:pt x="1686" y="95"/>
                  </a:cubicBezTo>
                  <a:cubicBezTo>
                    <a:pt x="1689" y="95"/>
                    <a:pt x="1693" y="94"/>
                    <a:pt x="1697" y="94"/>
                  </a:cubicBezTo>
                  <a:cubicBezTo>
                    <a:pt x="1702" y="94"/>
                    <a:pt x="1706" y="95"/>
                    <a:pt x="1709" y="95"/>
                  </a:cubicBezTo>
                  <a:cubicBezTo>
                    <a:pt x="1712" y="95"/>
                    <a:pt x="1714" y="96"/>
                    <a:pt x="1716" y="97"/>
                  </a:cubicBezTo>
                  <a:cubicBezTo>
                    <a:pt x="1717" y="97"/>
                    <a:pt x="1719" y="98"/>
                    <a:pt x="1719" y="100"/>
                  </a:cubicBezTo>
                  <a:cubicBezTo>
                    <a:pt x="1720" y="101"/>
                    <a:pt x="1721" y="102"/>
                    <a:pt x="1721" y="103"/>
                  </a:cubicBezTo>
                  <a:lnTo>
                    <a:pt x="1721" y="126"/>
                  </a:lnTo>
                  <a:cubicBezTo>
                    <a:pt x="1731" y="115"/>
                    <a:pt x="1742" y="106"/>
                    <a:pt x="1753" y="100"/>
                  </a:cubicBezTo>
                  <a:cubicBezTo>
                    <a:pt x="1763" y="94"/>
                    <a:pt x="1774" y="91"/>
                    <a:pt x="1786" y="91"/>
                  </a:cubicBezTo>
                  <a:cubicBezTo>
                    <a:pt x="1794" y="91"/>
                    <a:pt x="1801" y="92"/>
                    <a:pt x="1808" y="93"/>
                  </a:cubicBezTo>
                  <a:cubicBezTo>
                    <a:pt x="1814" y="95"/>
                    <a:pt x="1820" y="98"/>
                    <a:pt x="1825" y="101"/>
                  </a:cubicBezTo>
                  <a:cubicBezTo>
                    <a:pt x="1830" y="104"/>
                    <a:pt x="1834" y="108"/>
                    <a:pt x="1838" y="112"/>
                  </a:cubicBezTo>
                  <a:cubicBezTo>
                    <a:pt x="1841" y="117"/>
                    <a:pt x="1844" y="122"/>
                    <a:pt x="1847" y="127"/>
                  </a:cubicBezTo>
                  <a:cubicBezTo>
                    <a:pt x="1852" y="121"/>
                    <a:pt x="1858" y="115"/>
                    <a:pt x="1864" y="111"/>
                  </a:cubicBezTo>
                  <a:cubicBezTo>
                    <a:pt x="1869" y="106"/>
                    <a:pt x="1875" y="102"/>
                    <a:pt x="1880" y="99"/>
                  </a:cubicBezTo>
                  <a:cubicBezTo>
                    <a:pt x="1886" y="96"/>
                    <a:pt x="1891" y="94"/>
                    <a:pt x="1897" y="93"/>
                  </a:cubicBezTo>
                  <a:cubicBezTo>
                    <a:pt x="1902" y="91"/>
                    <a:pt x="1908" y="91"/>
                    <a:pt x="1913" y="91"/>
                  </a:cubicBezTo>
                  <a:cubicBezTo>
                    <a:pt x="1926" y="91"/>
                    <a:pt x="1937" y="93"/>
                    <a:pt x="1946" y="98"/>
                  </a:cubicBezTo>
                  <a:cubicBezTo>
                    <a:pt x="1955" y="102"/>
                    <a:pt x="1962" y="108"/>
                    <a:pt x="1967" y="116"/>
                  </a:cubicBezTo>
                  <a:cubicBezTo>
                    <a:pt x="1973" y="123"/>
                    <a:pt x="1977" y="132"/>
                    <a:pt x="1979" y="143"/>
                  </a:cubicBezTo>
                  <a:cubicBezTo>
                    <a:pt x="1981" y="153"/>
                    <a:pt x="1982" y="164"/>
                    <a:pt x="1982" y="175"/>
                  </a:cubicBezTo>
                  <a:lnTo>
                    <a:pt x="1982" y="303"/>
                  </a:lnTo>
                  <a:close/>
                  <a:moveTo>
                    <a:pt x="2220" y="303"/>
                  </a:moveTo>
                  <a:cubicBezTo>
                    <a:pt x="2220" y="305"/>
                    <a:pt x="2220" y="306"/>
                    <a:pt x="2219" y="307"/>
                  </a:cubicBezTo>
                  <a:cubicBezTo>
                    <a:pt x="2218" y="308"/>
                    <a:pt x="2217" y="309"/>
                    <a:pt x="2215" y="310"/>
                  </a:cubicBezTo>
                  <a:cubicBezTo>
                    <a:pt x="2213" y="311"/>
                    <a:pt x="2211" y="311"/>
                    <a:pt x="2208" y="312"/>
                  </a:cubicBezTo>
                  <a:cubicBezTo>
                    <a:pt x="2205" y="312"/>
                    <a:pt x="2201" y="312"/>
                    <a:pt x="2197" y="312"/>
                  </a:cubicBezTo>
                  <a:cubicBezTo>
                    <a:pt x="2192" y="312"/>
                    <a:pt x="2188" y="312"/>
                    <a:pt x="2185" y="312"/>
                  </a:cubicBezTo>
                  <a:cubicBezTo>
                    <a:pt x="2182" y="311"/>
                    <a:pt x="2180" y="311"/>
                    <a:pt x="2178" y="310"/>
                  </a:cubicBezTo>
                  <a:cubicBezTo>
                    <a:pt x="2176" y="309"/>
                    <a:pt x="2175" y="308"/>
                    <a:pt x="2174" y="307"/>
                  </a:cubicBezTo>
                  <a:cubicBezTo>
                    <a:pt x="2174" y="306"/>
                    <a:pt x="2173" y="305"/>
                    <a:pt x="2173" y="303"/>
                  </a:cubicBezTo>
                  <a:lnTo>
                    <a:pt x="2173" y="280"/>
                  </a:lnTo>
                  <a:cubicBezTo>
                    <a:pt x="2162" y="292"/>
                    <a:pt x="2152" y="301"/>
                    <a:pt x="2140" y="307"/>
                  </a:cubicBezTo>
                  <a:cubicBezTo>
                    <a:pt x="2129" y="313"/>
                    <a:pt x="2118" y="316"/>
                    <a:pt x="2106" y="316"/>
                  </a:cubicBezTo>
                  <a:cubicBezTo>
                    <a:pt x="2093" y="316"/>
                    <a:pt x="2081" y="314"/>
                    <a:pt x="2072" y="309"/>
                  </a:cubicBezTo>
                  <a:cubicBezTo>
                    <a:pt x="2063" y="305"/>
                    <a:pt x="2056" y="299"/>
                    <a:pt x="2050" y="291"/>
                  </a:cubicBezTo>
                  <a:cubicBezTo>
                    <a:pt x="2045" y="283"/>
                    <a:pt x="2041" y="274"/>
                    <a:pt x="2038" y="264"/>
                  </a:cubicBezTo>
                  <a:cubicBezTo>
                    <a:pt x="2036" y="254"/>
                    <a:pt x="2035" y="241"/>
                    <a:pt x="2035" y="226"/>
                  </a:cubicBezTo>
                  <a:lnTo>
                    <a:pt x="2035" y="103"/>
                  </a:lnTo>
                  <a:cubicBezTo>
                    <a:pt x="2035" y="102"/>
                    <a:pt x="2035" y="101"/>
                    <a:pt x="2036" y="100"/>
                  </a:cubicBezTo>
                  <a:cubicBezTo>
                    <a:pt x="2037" y="98"/>
                    <a:pt x="2038" y="97"/>
                    <a:pt x="2040" y="97"/>
                  </a:cubicBezTo>
                  <a:cubicBezTo>
                    <a:pt x="2042" y="96"/>
                    <a:pt x="2045" y="95"/>
                    <a:pt x="2049" y="95"/>
                  </a:cubicBezTo>
                  <a:cubicBezTo>
                    <a:pt x="2052" y="95"/>
                    <a:pt x="2057" y="94"/>
                    <a:pt x="2062" y="94"/>
                  </a:cubicBezTo>
                  <a:cubicBezTo>
                    <a:pt x="2067" y="94"/>
                    <a:pt x="2072" y="95"/>
                    <a:pt x="2075" y="95"/>
                  </a:cubicBezTo>
                  <a:cubicBezTo>
                    <a:pt x="2079" y="95"/>
                    <a:pt x="2082" y="96"/>
                    <a:pt x="2084" y="97"/>
                  </a:cubicBezTo>
                  <a:cubicBezTo>
                    <a:pt x="2086" y="97"/>
                    <a:pt x="2087" y="98"/>
                    <a:pt x="2088" y="100"/>
                  </a:cubicBezTo>
                  <a:cubicBezTo>
                    <a:pt x="2089" y="101"/>
                    <a:pt x="2089" y="102"/>
                    <a:pt x="2089" y="103"/>
                  </a:cubicBezTo>
                  <a:lnTo>
                    <a:pt x="2089" y="216"/>
                  </a:lnTo>
                  <a:cubicBezTo>
                    <a:pt x="2089" y="227"/>
                    <a:pt x="2090" y="235"/>
                    <a:pt x="2091" y="240"/>
                  </a:cubicBezTo>
                  <a:cubicBezTo>
                    <a:pt x="2093" y="246"/>
                    <a:pt x="2095" y="251"/>
                    <a:pt x="2097" y="254"/>
                  </a:cubicBezTo>
                  <a:cubicBezTo>
                    <a:pt x="2100" y="258"/>
                    <a:pt x="2103" y="261"/>
                    <a:pt x="2108" y="264"/>
                  </a:cubicBezTo>
                  <a:cubicBezTo>
                    <a:pt x="2112" y="266"/>
                    <a:pt x="2117" y="267"/>
                    <a:pt x="2122" y="267"/>
                  </a:cubicBezTo>
                  <a:cubicBezTo>
                    <a:pt x="2129" y="267"/>
                    <a:pt x="2136" y="264"/>
                    <a:pt x="2143" y="259"/>
                  </a:cubicBezTo>
                  <a:cubicBezTo>
                    <a:pt x="2150" y="254"/>
                    <a:pt x="2158" y="246"/>
                    <a:pt x="2166" y="236"/>
                  </a:cubicBezTo>
                  <a:lnTo>
                    <a:pt x="2166" y="103"/>
                  </a:lnTo>
                  <a:cubicBezTo>
                    <a:pt x="2166" y="102"/>
                    <a:pt x="2166" y="101"/>
                    <a:pt x="2167" y="100"/>
                  </a:cubicBezTo>
                  <a:cubicBezTo>
                    <a:pt x="2168" y="98"/>
                    <a:pt x="2169" y="97"/>
                    <a:pt x="2171" y="97"/>
                  </a:cubicBezTo>
                  <a:cubicBezTo>
                    <a:pt x="2173" y="96"/>
                    <a:pt x="2176" y="95"/>
                    <a:pt x="2179" y="95"/>
                  </a:cubicBezTo>
                  <a:cubicBezTo>
                    <a:pt x="2183" y="95"/>
                    <a:pt x="2187" y="94"/>
                    <a:pt x="2193" y="94"/>
                  </a:cubicBezTo>
                  <a:cubicBezTo>
                    <a:pt x="2198" y="94"/>
                    <a:pt x="2203" y="95"/>
                    <a:pt x="2206" y="95"/>
                  </a:cubicBezTo>
                  <a:cubicBezTo>
                    <a:pt x="2209" y="95"/>
                    <a:pt x="2212" y="96"/>
                    <a:pt x="2214" y="97"/>
                  </a:cubicBezTo>
                  <a:cubicBezTo>
                    <a:pt x="2216" y="97"/>
                    <a:pt x="2218" y="98"/>
                    <a:pt x="2219" y="100"/>
                  </a:cubicBezTo>
                  <a:cubicBezTo>
                    <a:pt x="2219" y="101"/>
                    <a:pt x="2220" y="102"/>
                    <a:pt x="2220" y="103"/>
                  </a:cubicBezTo>
                  <a:lnTo>
                    <a:pt x="2220" y="303"/>
                  </a:lnTo>
                  <a:close/>
                  <a:moveTo>
                    <a:pt x="2460" y="303"/>
                  </a:moveTo>
                  <a:cubicBezTo>
                    <a:pt x="2460" y="305"/>
                    <a:pt x="2460" y="306"/>
                    <a:pt x="2459" y="307"/>
                  </a:cubicBezTo>
                  <a:cubicBezTo>
                    <a:pt x="2458" y="308"/>
                    <a:pt x="2457" y="309"/>
                    <a:pt x="2455" y="310"/>
                  </a:cubicBezTo>
                  <a:cubicBezTo>
                    <a:pt x="2452" y="311"/>
                    <a:pt x="2450" y="311"/>
                    <a:pt x="2446" y="312"/>
                  </a:cubicBezTo>
                  <a:cubicBezTo>
                    <a:pt x="2442" y="312"/>
                    <a:pt x="2438" y="312"/>
                    <a:pt x="2433" y="312"/>
                  </a:cubicBezTo>
                  <a:cubicBezTo>
                    <a:pt x="2428" y="312"/>
                    <a:pt x="2423" y="312"/>
                    <a:pt x="2419" y="312"/>
                  </a:cubicBezTo>
                  <a:cubicBezTo>
                    <a:pt x="2416" y="311"/>
                    <a:pt x="2413" y="311"/>
                    <a:pt x="2411" y="310"/>
                  </a:cubicBezTo>
                  <a:cubicBezTo>
                    <a:pt x="2409" y="309"/>
                    <a:pt x="2408" y="308"/>
                    <a:pt x="2407" y="307"/>
                  </a:cubicBezTo>
                  <a:cubicBezTo>
                    <a:pt x="2406" y="306"/>
                    <a:pt x="2405" y="305"/>
                    <a:pt x="2405" y="303"/>
                  </a:cubicBezTo>
                  <a:lnTo>
                    <a:pt x="2405" y="189"/>
                  </a:lnTo>
                  <a:cubicBezTo>
                    <a:pt x="2405" y="180"/>
                    <a:pt x="2405" y="172"/>
                    <a:pt x="2403" y="167"/>
                  </a:cubicBezTo>
                  <a:cubicBezTo>
                    <a:pt x="2402" y="161"/>
                    <a:pt x="2400" y="156"/>
                    <a:pt x="2397" y="152"/>
                  </a:cubicBezTo>
                  <a:cubicBezTo>
                    <a:pt x="2395" y="148"/>
                    <a:pt x="2391" y="145"/>
                    <a:pt x="2387" y="143"/>
                  </a:cubicBezTo>
                  <a:cubicBezTo>
                    <a:pt x="2383" y="141"/>
                    <a:pt x="2378" y="140"/>
                    <a:pt x="2373" y="140"/>
                  </a:cubicBezTo>
                  <a:cubicBezTo>
                    <a:pt x="2366" y="140"/>
                    <a:pt x="2359" y="142"/>
                    <a:pt x="2352" y="148"/>
                  </a:cubicBezTo>
                  <a:cubicBezTo>
                    <a:pt x="2345" y="153"/>
                    <a:pt x="2337" y="161"/>
                    <a:pt x="2330" y="171"/>
                  </a:cubicBezTo>
                  <a:lnTo>
                    <a:pt x="2330" y="303"/>
                  </a:lnTo>
                  <a:cubicBezTo>
                    <a:pt x="2330" y="305"/>
                    <a:pt x="2329" y="306"/>
                    <a:pt x="2328" y="307"/>
                  </a:cubicBezTo>
                  <a:cubicBezTo>
                    <a:pt x="2328" y="308"/>
                    <a:pt x="2326" y="309"/>
                    <a:pt x="2324" y="310"/>
                  </a:cubicBezTo>
                  <a:cubicBezTo>
                    <a:pt x="2322" y="311"/>
                    <a:pt x="2319" y="311"/>
                    <a:pt x="2316" y="312"/>
                  </a:cubicBezTo>
                  <a:cubicBezTo>
                    <a:pt x="2312" y="312"/>
                    <a:pt x="2308" y="312"/>
                    <a:pt x="2302" y="312"/>
                  </a:cubicBezTo>
                  <a:cubicBezTo>
                    <a:pt x="2297" y="312"/>
                    <a:pt x="2293" y="312"/>
                    <a:pt x="2289" y="312"/>
                  </a:cubicBezTo>
                  <a:cubicBezTo>
                    <a:pt x="2286" y="311"/>
                    <a:pt x="2283" y="311"/>
                    <a:pt x="2281" y="310"/>
                  </a:cubicBezTo>
                  <a:cubicBezTo>
                    <a:pt x="2279" y="309"/>
                    <a:pt x="2277" y="308"/>
                    <a:pt x="2276" y="307"/>
                  </a:cubicBezTo>
                  <a:cubicBezTo>
                    <a:pt x="2275" y="306"/>
                    <a:pt x="2275" y="305"/>
                    <a:pt x="2275" y="303"/>
                  </a:cubicBezTo>
                  <a:lnTo>
                    <a:pt x="2275" y="103"/>
                  </a:lnTo>
                  <a:cubicBezTo>
                    <a:pt x="2275" y="102"/>
                    <a:pt x="2275" y="101"/>
                    <a:pt x="2276" y="100"/>
                  </a:cubicBezTo>
                  <a:cubicBezTo>
                    <a:pt x="2277" y="98"/>
                    <a:pt x="2278" y="97"/>
                    <a:pt x="2280" y="97"/>
                  </a:cubicBezTo>
                  <a:cubicBezTo>
                    <a:pt x="2282" y="96"/>
                    <a:pt x="2284" y="95"/>
                    <a:pt x="2287" y="95"/>
                  </a:cubicBezTo>
                  <a:cubicBezTo>
                    <a:pt x="2290" y="95"/>
                    <a:pt x="2294" y="94"/>
                    <a:pt x="2298" y="94"/>
                  </a:cubicBezTo>
                  <a:cubicBezTo>
                    <a:pt x="2303" y="94"/>
                    <a:pt x="2307" y="95"/>
                    <a:pt x="2310" y="95"/>
                  </a:cubicBezTo>
                  <a:cubicBezTo>
                    <a:pt x="2313" y="95"/>
                    <a:pt x="2315" y="96"/>
                    <a:pt x="2317" y="97"/>
                  </a:cubicBezTo>
                  <a:cubicBezTo>
                    <a:pt x="2319" y="97"/>
                    <a:pt x="2320" y="98"/>
                    <a:pt x="2321" y="100"/>
                  </a:cubicBezTo>
                  <a:cubicBezTo>
                    <a:pt x="2321" y="101"/>
                    <a:pt x="2322" y="102"/>
                    <a:pt x="2322" y="103"/>
                  </a:cubicBezTo>
                  <a:lnTo>
                    <a:pt x="2322" y="126"/>
                  </a:lnTo>
                  <a:cubicBezTo>
                    <a:pt x="2332" y="115"/>
                    <a:pt x="2343" y="106"/>
                    <a:pt x="2354" y="100"/>
                  </a:cubicBezTo>
                  <a:cubicBezTo>
                    <a:pt x="2365" y="94"/>
                    <a:pt x="2377" y="91"/>
                    <a:pt x="2389" y="91"/>
                  </a:cubicBezTo>
                  <a:cubicBezTo>
                    <a:pt x="2402" y="91"/>
                    <a:pt x="2413" y="93"/>
                    <a:pt x="2422" y="98"/>
                  </a:cubicBezTo>
                  <a:cubicBezTo>
                    <a:pt x="2432" y="102"/>
                    <a:pt x="2439" y="108"/>
                    <a:pt x="2444" y="116"/>
                  </a:cubicBezTo>
                  <a:cubicBezTo>
                    <a:pt x="2450" y="123"/>
                    <a:pt x="2454" y="132"/>
                    <a:pt x="2456" y="143"/>
                  </a:cubicBezTo>
                  <a:cubicBezTo>
                    <a:pt x="2459" y="153"/>
                    <a:pt x="2460" y="165"/>
                    <a:pt x="2460" y="180"/>
                  </a:cubicBezTo>
                  <a:lnTo>
                    <a:pt x="2460" y="303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986" y="3854"/>
              <a:ext cx="685" cy="92"/>
            </a:xfrm>
            <a:custGeom>
              <a:avLst/>
              <a:gdLst/>
              <a:ahLst/>
              <a:cxnLst>
                <a:cxn ang="0">
                  <a:pos x="47" y="311"/>
                </a:cxn>
                <a:cxn ang="0">
                  <a:pos x="5" y="110"/>
                </a:cxn>
                <a:cxn ang="0">
                  <a:pos x="81" y="57"/>
                </a:cxn>
                <a:cxn ang="0">
                  <a:pos x="135" y="149"/>
                </a:cxn>
                <a:cxn ang="0">
                  <a:pos x="132" y="276"/>
                </a:cxn>
                <a:cxn ang="0">
                  <a:pos x="219" y="254"/>
                </a:cxn>
                <a:cxn ang="0">
                  <a:pos x="340" y="276"/>
                </a:cxn>
                <a:cxn ang="0">
                  <a:pos x="291" y="327"/>
                </a:cxn>
                <a:cxn ang="0">
                  <a:pos x="259" y="104"/>
                </a:cxn>
                <a:cxn ang="0">
                  <a:pos x="240" y="148"/>
                </a:cxn>
                <a:cxn ang="0">
                  <a:pos x="554" y="325"/>
                </a:cxn>
                <a:cxn ang="0">
                  <a:pos x="494" y="153"/>
                </a:cxn>
                <a:cxn ang="0">
                  <a:pos x="402" y="323"/>
                </a:cxn>
                <a:cxn ang="0">
                  <a:pos x="438" y="110"/>
                </a:cxn>
                <a:cxn ang="0">
                  <a:pos x="581" y="193"/>
                </a:cxn>
                <a:cxn ang="0">
                  <a:pos x="636" y="320"/>
                </a:cxn>
                <a:cxn ang="0">
                  <a:pos x="688" y="113"/>
                </a:cxn>
                <a:cxn ang="0">
                  <a:pos x="663" y="19"/>
                </a:cxn>
                <a:cxn ang="0">
                  <a:pos x="864" y="317"/>
                </a:cxn>
                <a:cxn ang="0">
                  <a:pos x="759" y="212"/>
                </a:cxn>
                <a:cxn ang="0">
                  <a:pos x="794" y="150"/>
                </a:cxn>
                <a:cxn ang="0">
                  <a:pos x="748" y="126"/>
                </a:cxn>
                <a:cxn ang="0">
                  <a:pos x="909" y="317"/>
                </a:cxn>
                <a:cxn ang="0">
                  <a:pos x="836" y="283"/>
                </a:cxn>
                <a:cxn ang="0">
                  <a:pos x="996" y="257"/>
                </a:cxn>
                <a:cxn ang="0">
                  <a:pos x="1191" y="159"/>
                </a:cxn>
                <a:cxn ang="0">
                  <a:pos x="1132" y="323"/>
                </a:cxn>
                <a:cxn ang="0">
                  <a:pos x="1088" y="110"/>
                </a:cxn>
                <a:cxn ang="0">
                  <a:pos x="1157" y="111"/>
                </a:cxn>
                <a:cxn ang="0">
                  <a:pos x="1207" y="122"/>
                </a:cxn>
                <a:cxn ang="0">
                  <a:pos x="1230" y="265"/>
                </a:cxn>
                <a:cxn ang="0">
                  <a:pos x="1432" y="214"/>
                </a:cxn>
                <a:cxn ang="0">
                  <a:pos x="1280" y="216"/>
                </a:cxn>
                <a:cxn ang="0">
                  <a:pos x="1680" y="396"/>
                </a:cxn>
                <a:cxn ang="0">
                  <a:pos x="1628" y="10"/>
                </a:cxn>
                <a:cxn ang="0">
                  <a:pos x="1680" y="396"/>
                </a:cxn>
                <a:cxn ang="0">
                  <a:pos x="1976" y="56"/>
                </a:cxn>
                <a:cxn ang="0">
                  <a:pos x="1997" y="121"/>
                </a:cxn>
                <a:cxn ang="0">
                  <a:pos x="1926" y="325"/>
                </a:cxn>
                <a:cxn ang="0">
                  <a:pos x="1866" y="121"/>
                </a:cxn>
                <a:cxn ang="0">
                  <a:pos x="1966" y="10"/>
                </a:cxn>
                <a:cxn ang="0">
                  <a:pos x="2178" y="325"/>
                </a:cxn>
                <a:cxn ang="0">
                  <a:pos x="2030" y="313"/>
                </a:cxn>
                <a:cxn ang="0">
                  <a:pos x="2131" y="167"/>
                </a:cxn>
                <a:cxn ang="0">
                  <a:pos x="2023" y="161"/>
                </a:cxn>
                <a:cxn ang="0">
                  <a:pos x="2140" y="108"/>
                </a:cxn>
                <a:cxn ang="0">
                  <a:pos x="2066" y="249"/>
                </a:cxn>
                <a:cxn ang="0">
                  <a:pos x="2387" y="301"/>
                </a:cxn>
                <a:cxn ang="0">
                  <a:pos x="2236" y="266"/>
                </a:cxn>
                <a:cxn ang="0">
                  <a:pos x="2381" y="122"/>
                </a:cxn>
                <a:cxn ang="0">
                  <a:pos x="2348" y="153"/>
                </a:cxn>
                <a:cxn ang="0">
                  <a:pos x="2364" y="271"/>
                </a:cxn>
                <a:cxn ang="0">
                  <a:pos x="2590" y="231"/>
                </a:cxn>
                <a:cxn ang="0">
                  <a:pos x="2591" y="273"/>
                </a:cxn>
                <a:cxn ang="0">
                  <a:pos x="2585" y="317"/>
                </a:cxn>
                <a:cxn ang="0">
                  <a:pos x="2443" y="134"/>
                </a:cxn>
                <a:cxn ang="0">
                  <a:pos x="2545" y="157"/>
                </a:cxn>
              </a:cxnLst>
              <a:rect l="0" t="0" r="r" b="b"/>
              <a:pathLst>
                <a:path w="2607" h="406">
                  <a:moveTo>
                    <a:pt x="138" y="297"/>
                  </a:moveTo>
                  <a:cubicBezTo>
                    <a:pt x="138" y="303"/>
                    <a:pt x="137" y="308"/>
                    <a:pt x="136" y="312"/>
                  </a:cubicBezTo>
                  <a:cubicBezTo>
                    <a:pt x="136" y="315"/>
                    <a:pt x="135" y="318"/>
                    <a:pt x="133" y="319"/>
                  </a:cubicBezTo>
                  <a:cubicBezTo>
                    <a:pt x="132" y="321"/>
                    <a:pt x="130" y="322"/>
                    <a:pt x="128" y="323"/>
                  </a:cubicBezTo>
                  <a:cubicBezTo>
                    <a:pt x="125" y="324"/>
                    <a:pt x="122" y="325"/>
                    <a:pt x="119" y="326"/>
                  </a:cubicBezTo>
                  <a:cubicBezTo>
                    <a:pt x="115" y="327"/>
                    <a:pt x="111" y="327"/>
                    <a:pt x="107" y="328"/>
                  </a:cubicBezTo>
                  <a:cubicBezTo>
                    <a:pt x="103" y="328"/>
                    <a:pt x="99" y="329"/>
                    <a:pt x="95" y="329"/>
                  </a:cubicBezTo>
                  <a:cubicBezTo>
                    <a:pt x="85" y="329"/>
                    <a:pt x="75" y="327"/>
                    <a:pt x="67" y="324"/>
                  </a:cubicBezTo>
                  <a:cubicBezTo>
                    <a:pt x="59" y="321"/>
                    <a:pt x="53" y="317"/>
                    <a:pt x="47" y="311"/>
                  </a:cubicBezTo>
                  <a:cubicBezTo>
                    <a:pt x="42" y="305"/>
                    <a:pt x="38" y="298"/>
                    <a:pt x="36" y="289"/>
                  </a:cubicBezTo>
                  <a:cubicBezTo>
                    <a:pt x="33" y="280"/>
                    <a:pt x="32" y="269"/>
                    <a:pt x="32" y="257"/>
                  </a:cubicBezTo>
                  <a:lnTo>
                    <a:pt x="32" y="155"/>
                  </a:lnTo>
                  <a:lnTo>
                    <a:pt x="9" y="155"/>
                  </a:lnTo>
                  <a:cubicBezTo>
                    <a:pt x="6" y="155"/>
                    <a:pt x="4" y="153"/>
                    <a:pt x="2" y="149"/>
                  </a:cubicBezTo>
                  <a:cubicBezTo>
                    <a:pt x="1" y="146"/>
                    <a:pt x="0" y="140"/>
                    <a:pt x="0" y="132"/>
                  </a:cubicBezTo>
                  <a:cubicBezTo>
                    <a:pt x="0" y="127"/>
                    <a:pt x="0" y="124"/>
                    <a:pt x="1" y="121"/>
                  </a:cubicBezTo>
                  <a:cubicBezTo>
                    <a:pt x="1" y="118"/>
                    <a:pt x="2" y="115"/>
                    <a:pt x="2" y="114"/>
                  </a:cubicBezTo>
                  <a:cubicBezTo>
                    <a:pt x="3" y="112"/>
                    <a:pt x="4" y="111"/>
                    <a:pt x="5" y="110"/>
                  </a:cubicBezTo>
                  <a:cubicBezTo>
                    <a:pt x="6" y="109"/>
                    <a:pt x="7" y="109"/>
                    <a:pt x="9" y="109"/>
                  </a:cubicBezTo>
                  <a:lnTo>
                    <a:pt x="32" y="109"/>
                  </a:lnTo>
                  <a:lnTo>
                    <a:pt x="32" y="64"/>
                  </a:lnTo>
                  <a:cubicBezTo>
                    <a:pt x="32" y="63"/>
                    <a:pt x="32" y="61"/>
                    <a:pt x="33" y="60"/>
                  </a:cubicBezTo>
                  <a:cubicBezTo>
                    <a:pt x="34" y="59"/>
                    <a:pt x="36" y="58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0" y="55"/>
                    <a:pt x="54" y="55"/>
                    <a:pt x="59" y="55"/>
                  </a:cubicBezTo>
                  <a:cubicBezTo>
                    <a:pt x="65" y="55"/>
                    <a:pt x="69" y="55"/>
                    <a:pt x="73" y="55"/>
                  </a:cubicBezTo>
                  <a:cubicBezTo>
                    <a:pt x="76" y="56"/>
                    <a:pt x="79" y="56"/>
                    <a:pt x="81" y="57"/>
                  </a:cubicBezTo>
                  <a:cubicBezTo>
                    <a:pt x="83" y="58"/>
                    <a:pt x="85" y="59"/>
                    <a:pt x="86" y="60"/>
                  </a:cubicBezTo>
                  <a:cubicBezTo>
                    <a:pt x="86" y="61"/>
                    <a:pt x="87" y="63"/>
                    <a:pt x="87" y="64"/>
                  </a:cubicBezTo>
                  <a:lnTo>
                    <a:pt x="87" y="109"/>
                  </a:lnTo>
                  <a:lnTo>
                    <a:pt x="129" y="109"/>
                  </a:lnTo>
                  <a:cubicBezTo>
                    <a:pt x="130" y="109"/>
                    <a:pt x="132" y="109"/>
                    <a:pt x="133" y="110"/>
                  </a:cubicBezTo>
                  <a:cubicBezTo>
                    <a:pt x="134" y="111"/>
                    <a:pt x="135" y="112"/>
                    <a:pt x="135" y="114"/>
                  </a:cubicBezTo>
                  <a:cubicBezTo>
                    <a:pt x="136" y="115"/>
                    <a:pt x="137" y="118"/>
                    <a:pt x="137" y="121"/>
                  </a:cubicBezTo>
                  <a:cubicBezTo>
                    <a:pt x="137" y="124"/>
                    <a:pt x="138" y="127"/>
                    <a:pt x="138" y="132"/>
                  </a:cubicBezTo>
                  <a:cubicBezTo>
                    <a:pt x="138" y="140"/>
                    <a:pt x="137" y="146"/>
                    <a:pt x="135" y="149"/>
                  </a:cubicBezTo>
                  <a:cubicBezTo>
                    <a:pt x="134" y="153"/>
                    <a:pt x="132" y="155"/>
                    <a:pt x="129" y="155"/>
                  </a:cubicBezTo>
                  <a:lnTo>
                    <a:pt x="87" y="155"/>
                  </a:lnTo>
                  <a:lnTo>
                    <a:pt x="87" y="249"/>
                  </a:lnTo>
                  <a:cubicBezTo>
                    <a:pt x="87" y="260"/>
                    <a:pt x="88" y="268"/>
                    <a:pt x="92" y="273"/>
                  </a:cubicBezTo>
                  <a:cubicBezTo>
                    <a:pt x="95" y="279"/>
                    <a:pt x="101" y="281"/>
                    <a:pt x="110" y="281"/>
                  </a:cubicBezTo>
                  <a:cubicBezTo>
                    <a:pt x="113" y="281"/>
                    <a:pt x="115" y="281"/>
                    <a:pt x="117" y="281"/>
                  </a:cubicBezTo>
                  <a:cubicBezTo>
                    <a:pt x="120" y="280"/>
                    <a:pt x="122" y="279"/>
                    <a:pt x="124" y="279"/>
                  </a:cubicBezTo>
                  <a:cubicBezTo>
                    <a:pt x="125" y="278"/>
                    <a:pt x="127" y="277"/>
                    <a:pt x="128" y="277"/>
                  </a:cubicBezTo>
                  <a:cubicBezTo>
                    <a:pt x="129" y="276"/>
                    <a:pt x="131" y="276"/>
                    <a:pt x="132" y="276"/>
                  </a:cubicBezTo>
                  <a:cubicBezTo>
                    <a:pt x="132" y="276"/>
                    <a:pt x="133" y="276"/>
                    <a:pt x="134" y="277"/>
                  </a:cubicBezTo>
                  <a:cubicBezTo>
                    <a:pt x="135" y="277"/>
                    <a:pt x="135" y="278"/>
                    <a:pt x="136" y="280"/>
                  </a:cubicBezTo>
                  <a:cubicBezTo>
                    <a:pt x="136" y="282"/>
                    <a:pt x="137" y="284"/>
                    <a:pt x="137" y="286"/>
                  </a:cubicBezTo>
                  <a:cubicBezTo>
                    <a:pt x="137" y="289"/>
                    <a:pt x="138" y="293"/>
                    <a:pt x="138" y="297"/>
                  </a:cubicBezTo>
                  <a:close/>
                  <a:moveTo>
                    <a:pt x="351" y="211"/>
                  </a:moveTo>
                  <a:cubicBezTo>
                    <a:pt x="351" y="218"/>
                    <a:pt x="349" y="223"/>
                    <a:pt x="346" y="226"/>
                  </a:cubicBezTo>
                  <a:cubicBezTo>
                    <a:pt x="343" y="229"/>
                    <a:pt x="339" y="231"/>
                    <a:pt x="334" y="231"/>
                  </a:cubicBezTo>
                  <a:lnTo>
                    <a:pt x="216" y="231"/>
                  </a:lnTo>
                  <a:cubicBezTo>
                    <a:pt x="216" y="239"/>
                    <a:pt x="217" y="247"/>
                    <a:pt x="219" y="254"/>
                  </a:cubicBezTo>
                  <a:cubicBezTo>
                    <a:pt x="221" y="261"/>
                    <a:pt x="224" y="267"/>
                    <a:pt x="228" y="272"/>
                  </a:cubicBezTo>
                  <a:cubicBezTo>
                    <a:pt x="232" y="276"/>
                    <a:pt x="238" y="280"/>
                    <a:pt x="245" y="283"/>
                  </a:cubicBezTo>
                  <a:cubicBezTo>
                    <a:pt x="251" y="285"/>
                    <a:pt x="259" y="286"/>
                    <a:pt x="269" y="286"/>
                  </a:cubicBezTo>
                  <a:cubicBezTo>
                    <a:pt x="278" y="286"/>
                    <a:pt x="287" y="286"/>
                    <a:pt x="294" y="284"/>
                  </a:cubicBezTo>
                  <a:cubicBezTo>
                    <a:pt x="301" y="283"/>
                    <a:pt x="307" y="281"/>
                    <a:pt x="313" y="279"/>
                  </a:cubicBezTo>
                  <a:cubicBezTo>
                    <a:pt x="318" y="278"/>
                    <a:pt x="322" y="276"/>
                    <a:pt x="326" y="275"/>
                  </a:cubicBezTo>
                  <a:cubicBezTo>
                    <a:pt x="329" y="273"/>
                    <a:pt x="332" y="273"/>
                    <a:pt x="334" y="273"/>
                  </a:cubicBezTo>
                  <a:cubicBezTo>
                    <a:pt x="336" y="273"/>
                    <a:pt x="337" y="273"/>
                    <a:pt x="338" y="273"/>
                  </a:cubicBezTo>
                  <a:cubicBezTo>
                    <a:pt x="338" y="274"/>
                    <a:pt x="339" y="275"/>
                    <a:pt x="340" y="276"/>
                  </a:cubicBezTo>
                  <a:cubicBezTo>
                    <a:pt x="340" y="277"/>
                    <a:pt x="341" y="279"/>
                    <a:pt x="341" y="282"/>
                  </a:cubicBezTo>
                  <a:cubicBezTo>
                    <a:pt x="341" y="284"/>
                    <a:pt x="341" y="287"/>
                    <a:pt x="341" y="291"/>
                  </a:cubicBezTo>
                  <a:cubicBezTo>
                    <a:pt x="341" y="294"/>
                    <a:pt x="341" y="297"/>
                    <a:pt x="341" y="299"/>
                  </a:cubicBezTo>
                  <a:cubicBezTo>
                    <a:pt x="341" y="302"/>
                    <a:pt x="341" y="304"/>
                    <a:pt x="340" y="305"/>
                  </a:cubicBezTo>
                  <a:cubicBezTo>
                    <a:pt x="340" y="307"/>
                    <a:pt x="340" y="308"/>
                    <a:pt x="339" y="309"/>
                  </a:cubicBezTo>
                  <a:cubicBezTo>
                    <a:pt x="339" y="311"/>
                    <a:pt x="338" y="312"/>
                    <a:pt x="337" y="313"/>
                  </a:cubicBezTo>
                  <a:cubicBezTo>
                    <a:pt x="336" y="314"/>
                    <a:pt x="333" y="315"/>
                    <a:pt x="329" y="317"/>
                  </a:cubicBezTo>
                  <a:cubicBezTo>
                    <a:pt x="325" y="319"/>
                    <a:pt x="320" y="321"/>
                    <a:pt x="313" y="322"/>
                  </a:cubicBezTo>
                  <a:cubicBezTo>
                    <a:pt x="307" y="324"/>
                    <a:pt x="299" y="326"/>
                    <a:pt x="291" y="327"/>
                  </a:cubicBezTo>
                  <a:cubicBezTo>
                    <a:pt x="282" y="328"/>
                    <a:pt x="273" y="329"/>
                    <a:pt x="264" y="329"/>
                  </a:cubicBezTo>
                  <a:cubicBezTo>
                    <a:pt x="246" y="329"/>
                    <a:pt x="231" y="327"/>
                    <a:pt x="218" y="322"/>
                  </a:cubicBezTo>
                  <a:cubicBezTo>
                    <a:pt x="206" y="318"/>
                    <a:pt x="195" y="311"/>
                    <a:pt x="186" y="302"/>
                  </a:cubicBezTo>
                  <a:cubicBezTo>
                    <a:pt x="177" y="293"/>
                    <a:pt x="171" y="281"/>
                    <a:pt x="166" y="267"/>
                  </a:cubicBezTo>
                  <a:cubicBezTo>
                    <a:pt x="162" y="254"/>
                    <a:pt x="160" y="237"/>
                    <a:pt x="160" y="219"/>
                  </a:cubicBezTo>
                  <a:cubicBezTo>
                    <a:pt x="160" y="201"/>
                    <a:pt x="162" y="185"/>
                    <a:pt x="167" y="171"/>
                  </a:cubicBezTo>
                  <a:cubicBezTo>
                    <a:pt x="171" y="156"/>
                    <a:pt x="178" y="144"/>
                    <a:pt x="186" y="134"/>
                  </a:cubicBezTo>
                  <a:cubicBezTo>
                    <a:pt x="195" y="124"/>
                    <a:pt x="205" y="117"/>
                    <a:pt x="218" y="112"/>
                  </a:cubicBezTo>
                  <a:cubicBezTo>
                    <a:pt x="230" y="106"/>
                    <a:pt x="244" y="104"/>
                    <a:pt x="259" y="104"/>
                  </a:cubicBezTo>
                  <a:cubicBezTo>
                    <a:pt x="275" y="104"/>
                    <a:pt x="289" y="106"/>
                    <a:pt x="301" y="111"/>
                  </a:cubicBezTo>
                  <a:cubicBezTo>
                    <a:pt x="312" y="116"/>
                    <a:pt x="322" y="123"/>
                    <a:pt x="329" y="132"/>
                  </a:cubicBezTo>
                  <a:cubicBezTo>
                    <a:pt x="336" y="140"/>
                    <a:pt x="342" y="151"/>
                    <a:pt x="345" y="163"/>
                  </a:cubicBezTo>
                  <a:cubicBezTo>
                    <a:pt x="349" y="175"/>
                    <a:pt x="351" y="188"/>
                    <a:pt x="351" y="202"/>
                  </a:cubicBezTo>
                  <a:lnTo>
                    <a:pt x="351" y="211"/>
                  </a:lnTo>
                  <a:close/>
                  <a:moveTo>
                    <a:pt x="298" y="195"/>
                  </a:moveTo>
                  <a:cubicBezTo>
                    <a:pt x="298" y="179"/>
                    <a:pt x="295" y="166"/>
                    <a:pt x="288" y="157"/>
                  </a:cubicBezTo>
                  <a:cubicBezTo>
                    <a:pt x="282" y="148"/>
                    <a:pt x="272" y="144"/>
                    <a:pt x="258" y="144"/>
                  </a:cubicBezTo>
                  <a:cubicBezTo>
                    <a:pt x="251" y="144"/>
                    <a:pt x="245" y="145"/>
                    <a:pt x="240" y="148"/>
                  </a:cubicBezTo>
                  <a:cubicBezTo>
                    <a:pt x="234" y="150"/>
                    <a:pt x="230" y="154"/>
                    <a:pt x="227" y="159"/>
                  </a:cubicBezTo>
                  <a:cubicBezTo>
                    <a:pt x="223" y="163"/>
                    <a:pt x="221" y="169"/>
                    <a:pt x="219" y="175"/>
                  </a:cubicBezTo>
                  <a:cubicBezTo>
                    <a:pt x="217" y="181"/>
                    <a:pt x="216" y="188"/>
                    <a:pt x="216" y="195"/>
                  </a:cubicBezTo>
                  <a:lnTo>
                    <a:pt x="298" y="195"/>
                  </a:lnTo>
                  <a:close/>
                  <a:moveTo>
                    <a:pt x="581" y="316"/>
                  </a:moveTo>
                  <a:cubicBezTo>
                    <a:pt x="581" y="318"/>
                    <a:pt x="581" y="319"/>
                    <a:pt x="580" y="320"/>
                  </a:cubicBezTo>
                  <a:cubicBezTo>
                    <a:pt x="579" y="321"/>
                    <a:pt x="577" y="322"/>
                    <a:pt x="575" y="323"/>
                  </a:cubicBezTo>
                  <a:cubicBezTo>
                    <a:pt x="573" y="324"/>
                    <a:pt x="571" y="324"/>
                    <a:pt x="567" y="325"/>
                  </a:cubicBezTo>
                  <a:cubicBezTo>
                    <a:pt x="563" y="325"/>
                    <a:pt x="559" y="325"/>
                    <a:pt x="554" y="325"/>
                  </a:cubicBezTo>
                  <a:cubicBezTo>
                    <a:pt x="548" y="325"/>
                    <a:pt x="544" y="325"/>
                    <a:pt x="540" y="325"/>
                  </a:cubicBezTo>
                  <a:cubicBezTo>
                    <a:pt x="537" y="324"/>
                    <a:pt x="534" y="324"/>
                    <a:pt x="532" y="323"/>
                  </a:cubicBezTo>
                  <a:cubicBezTo>
                    <a:pt x="530" y="322"/>
                    <a:pt x="528" y="321"/>
                    <a:pt x="528" y="320"/>
                  </a:cubicBezTo>
                  <a:cubicBezTo>
                    <a:pt x="527" y="319"/>
                    <a:pt x="526" y="318"/>
                    <a:pt x="526" y="316"/>
                  </a:cubicBezTo>
                  <a:lnTo>
                    <a:pt x="526" y="202"/>
                  </a:lnTo>
                  <a:cubicBezTo>
                    <a:pt x="526" y="193"/>
                    <a:pt x="526" y="185"/>
                    <a:pt x="524" y="180"/>
                  </a:cubicBezTo>
                  <a:cubicBezTo>
                    <a:pt x="523" y="174"/>
                    <a:pt x="521" y="169"/>
                    <a:pt x="518" y="165"/>
                  </a:cubicBezTo>
                  <a:cubicBezTo>
                    <a:pt x="516" y="161"/>
                    <a:pt x="512" y="158"/>
                    <a:pt x="508" y="156"/>
                  </a:cubicBezTo>
                  <a:cubicBezTo>
                    <a:pt x="504" y="154"/>
                    <a:pt x="499" y="153"/>
                    <a:pt x="494" y="153"/>
                  </a:cubicBezTo>
                  <a:cubicBezTo>
                    <a:pt x="487" y="153"/>
                    <a:pt x="480" y="155"/>
                    <a:pt x="473" y="161"/>
                  </a:cubicBezTo>
                  <a:cubicBezTo>
                    <a:pt x="466" y="166"/>
                    <a:pt x="458" y="174"/>
                    <a:pt x="451" y="184"/>
                  </a:cubicBezTo>
                  <a:lnTo>
                    <a:pt x="451" y="316"/>
                  </a:lnTo>
                  <a:cubicBezTo>
                    <a:pt x="451" y="318"/>
                    <a:pt x="450" y="319"/>
                    <a:pt x="449" y="320"/>
                  </a:cubicBezTo>
                  <a:cubicBezTo>
                    <a:pt x="448" y="321"/>
                    <a:pt x="447" y="322"/>
                    <a:pt x="445" y="323"/>
                  </a:cubicBezTo>
                  <a:cubicBezTo>
                    <a:pt x="443" y="324"/>
                    <a:pt x="440" y="324"/>
                    <a:pt x="437" y="325"/>
                  </a:cubicBezTo>
                  <a:cubicBezTo>
                    <a:pt x="433" y="325"/>
                    <a:pt x="429" y="325"/>
                    <a:pt x="423" y="325"/>
                  </a:cubicBezTo>
                  <a:cubicBezTo>
                    <a:pt x="418" y="325"/>
                    <a:pt x="413" y="325"/>
                    <a:pt x="410" y="325"/>
                  </a:cubicBezTo>
                  <a:cubicBezTo>
                    <a:pt x="407" y="324"/>
                    <a:pt x="404" y="324"/>
                    <a:pt x="402" y="323"/>
                  </a:cubicBezTo>
                  <a:cubicBezTo>
                    <a:pt x="399" y="322"/>
                    <a:pt x="398" y="321"/>
                    <a:pt x="397" y="320"/>
                  </a:cubicBezTo>
                  <a:cubicBezTo>
                    <a:pt x="396" y="319"/>
                    <a:pt x="396" y="318"/>
                    <a:pt x="396" y="316"/>
                  </a:cubicBezTo>
                  <a:lnTo>
                    <a:pt x="396" y="116"/>
                  </a:lnTo>
                  <a:cubicBezTo>
                    <a:pt x="396" y="115"/>
                    <a:pt x="396" y="114"/>
                    <a:pt x="397" y="113"/>
                  </a:cubicBezTo>
                  <a:cubicBezTo>
                    <a:pt x="398" y="111"/>
                    <a:pt x="399" y="110"/>
                    <a:pt x="401" y="110"/>
                  </a:cubicBezTo>
                  <a:cubicBezTo>
                    <a:pt x="403" y="109"/>
                    <a:pt x="405" y="108"/>
                    <a:pt x="408" y="108"/>
                  </a:cubicBezTo>
                  <a:cubicBezTo>
                    <a:pt x="411" y="108"/>
                    <a:pt x="415" y="107"/>
                    <a:pt x="419" y="107"/>
                  </a:cubicBezTo>
                  <a:cubicBezTo>
                    <a:pt x="424" y="107"/>
                    <a:pt x="428" y="108"/>
                    <a:pt x="431" y="108"/>
                  </a:cubicBezTo>
                  <a:cubicBezTo>
                    <a:pt x="434" y="108"/>
                    <a:pt x="436" y="109"/>
                    <a:pt x="438" y="110"/>
                  </a:cubicBezTo>
                  <a:cubicBezTo>
                    <a:pt x="440" y="110"/>
                    <a:pt x="441" y="111"/>
                    <a:pt x="441" y="113"/>
                  </a:cubicBezTo>
                  <a:cubicBezTo>
                    <a:pt x="442" y="114"/>
                    <a:pt x="443" y="115"/>
                    <a:pt x="443" y="116"/>
                  </a:cubicBezTo>
                  <a:lnTo>
                    <a:pt x="443" y="139"/>
                  </a:lnTo>
                  <a:cubicBezTo>
                    <a:pt x="453" y="128"/>
                    <a:pt x="464" y="119"/>
                    <a:pt x="475" y="113"/>
                  </a:cubicBezTo>
                  <a:cubicBezTo>
                    <a:pt x="486" y="107"/>
                    <a:pt x="498" y="104"/>
                    <a:pt x="510" y="104"/>
                  </a:cubicBezTo>
                  <a:cubicBezTo>
                    <a:pt x="523" y="104"/>
                    <a:pt x="534" y="106"/>
                    <a:pt x="543" y="111"/>
                  </a:cubicBezTo>
                  <a:cubicBezTo>
                    <a:pt x="552" y="115"/>
                    <a:pt x="560" y="121"/>
                    <a:pt x="565" y="129"/>
                  </a:cubicBezTo>
                  <a:cubicBezTo>
                    <a:pt x="571" y="136"/>
                    <a:pt x="575" y="145"/>
                    <a:pt x="577" y="156"/>
                  </a:cubicBezTo>
                  <a:cubicBezTo>
                    <a:pt x="580" y="166"/>
                    <a:pt x="581" y="178"/>
                    <a:pt x="581" y="193"/>
                  </a:cubicBezTo>
                  <a:lnTo>
                    <a:pt x="581" y="316"/>
                  </a:lnTo>
                  <a:close/>
                  <a:moveTo>
                    <a:pt x="690" y="316"/>
                  </a:moveTo>
                  <a:cubicBezTo>
                    <a:pt x="690" y="318"/>
                    <a:pt x="689" y="319"/>
                    <a:pt x="688" y="320"/>
                  </a:cubicBezTo>
                  <a:cubicBezTo>
                    <a:pt x="687" y="321"/>
                    <a:pt x="686" y="322"/>
                    <a:pt x="684" y="323"/>
                  </a:cubicBezTo>
                  <a:cubicBezTo>
                    <a:pt x="682" y="324"/>
                    <a:pt x="679" y="324"/>
                    <a:pt x="675" y="325"/>
                  </a:cubicBezTo>
                  <a:cubicBezTo>
                    <a:pt x="672" y="325"/>
                    <a:pt x="668" y="325"/>
                    <a:pt x="662" y="325"/>
                  </a:cubicBezTo>
                  <a:cubicBezTo>
                    <a:pt x="657" y="325"/>
                    <a:pt x="652" y="325"/>
                    <a:pt x="649" y="325"/>
                  </a:cubicBezTo>
                  <a:cubicBezTo>
                    <a:pt x="645" y="324"/>
                    <a:pt x="643" y="324"/>
                    <a:pt x="641" y="323"/>
                  </a:cubicBezTo>
                  <a:cubicBezTo>
                    <a:pt x="638" y="322"/>
                    <a:pt x="637" y="321"/>
                    <a:pt x="636" y="320"/>
                  </a:cubicBezTo>
                  <a:cubicBezTo>
                    <a:pt x="635" y="319"/>
                    <a:pt x="635" y="318"/>
                    <a:pt x="635" y="316"/>
                  </a:cubicBezTo>
                  <a:lnTo>
                    <a:pt x="635" y="117"/>
                  </a:lnTo>
                  <a:cubicBezTo>
                    <a:pt x="635" y="115"/>
                    <a:pt x="635" y="114"/>
                    <a:pt x="636" y="113"/>
                  </a:cubicBezTo>
                  <a:cubicBezTo>
                    <a:pt x="637" y="112"/>
                    <a:pt x="638" y="111"/>
                    <a:pt x="641" y="110"/>
                  </a:cubicBezTo>
                  <a:cubicBezTo>
                    <a:pt x="643" y="109"/>
                    <a:pt x="645" y="109"/>
                    <a:pt x="649" y="108"/>
                  </a:cubicBezTo>
                  <a:cubicBezTo>
                    <a:pt x="652" y="108"/>
                    <a:pt x="657" y="107"/>
                    <a:pt x="662" y="107"/>
                  </a:cubicBezTo>
                  <a:cubicBezTo>
                    <a:pt x="668" y="107"/>
                    <a:pt x="672" y="108"/>
                    <a:pt x="675" y="108"/>
                  </a:cubicBezTo>
                  <a:cubicBezTo>
                    <a:pt x="679" y="109"/>
                    <a:pt x="682" y="109"/>
                    <a:pt x="684" y="110"/>
                  </a:cubicBezTo>
                  <a:cubicBezTo>
                    <a:pt x="686" y="111"/>
                    <a:pt x="687" y="112"/>
                    <a:pt x="688" y="113"/>
                  </a:cubicBezTo>
                  <a:cubicBezTo>
                    <a:pt x="689" y="114"/>
                    <a:pt x="690" y="115"/>
                    <a:pt x="690" y="117"/>
                  </a:cubicBezTo>
                  <a:lnTo>
                    <a:pt x="690" y="316"/>
                  </a:lnTo>
                  <a:close/>
                  <a:moveTo>
                    <a:pt x="694" y="49"/>
                  </a:moveTo>
                  <a:cubicBezTo>
                    <a:pt x="694" y="60"/>
                    <a:pt x="692" y="68"/>
                    <a:pt x="687" y="72"/>
                  </a:cubicBezTo>
                  <a:cubicBezTo>
                    <a:pt x="683" y="76"/>
                    <a:pt x="674" y="79"/>
                    <a:pt x="662" y="79"/>
                  </a:cubicBezTo>
                  <a:cubicBezTo>
                    <a:pt x="650" y="79"/>
                    <a:pt x="641" y="77"/>
                    <a:pt x="637" y="72"/>
                  </a:cubicBezTo>
                  <a:cubicBezTo>
                    <a:pt x="633" y="68"/>
                    <a:pt x="631" y="61"/>
                    <a:pt x="631" y="50"/>
                  </a:cubicBezTo>
                  <a:cubicBezTo>
                    <a:pt x="631" y="38"/>
                    <a:pt x="633" y="30"/>
                    <a:pt x="637" y="26"/>
                  </a:cubicBezTo>
                  <a:cubicBezTo>
                    <a:pt x="642" y="22"/>
                    <a:pt x="650" y="19"/>
                    <a:pt x="663" y="19"/>
                  </a:cubicBezTo>
                  <a:cubicBezTo>
                    <a:pt x="675" y="19"/>
                    <a:pt x="683" y="22"/>
                    <a:pt x="687" y="26"/>
                  </a:cubicBezTo>
                  <a:cubicBezTo>
                    <a:pt x="692" y="30"/>
                    <a:pt x="694" y="38"/>
                    <a:pt x="694" y="49"/>
                  </a:cubicBezTo>
                  <a:close/>
                  <a:moveTo>
                    <a:pt x="909" y="317"/>
                  </a:moveTo>
                  <a:cubicBezTo>
                    <a:pt x="909" y="319"/>
                    <a:pt x="909" y="321"/>
                    <a:pt x="907" y="322"/>
                  </a:cubicBezTo>
                  <a:cubicBezTo>
                    <a:pt x="906" y="323"/>
                    <a:pt x="903" y="324"/>
                    <a:pt x="900" y="325"/>
                  </a:cubicBezTo>
                  <a:cubicBezTo>
                    <a:pt x="897" y="325"/>
                    <a:pt x="893" y="325"/>
                    <a:pt x="886" y="325"/>
                  </a:cubicBezTo>
                  <a:cubicBezTo>
                    <a:pt x="880" y="325"/>
                    <a:pt x="875" y="325"/>
                    <a:pt x="872" y="325"/>
                  </a:cubicBezTo>
                  <a:cubicBezTo>
                    <a:pt x="869" y="324"/>
                    <a:pt x="867" y="323"/>
                    <a:pt x="866" y="322"/>
                  </a:cubicBezTo>
                  <a:cubicBezTo>
                    <a:pt x="865" y="321"/>
                    <a:pt x="864" y="319"/>
                    <a:pt x="864" y="317"/>
                  </a:cubicBezTo>
                  <a:lnTo>
                    <a:pt x="864" y="301"/>
                  </a:lnTo>
                  <a:cubicBezTo>
                    <a:pt x="856" y="310"/>
                    <a:pt x="847" y="317"/>
                    <a:pt x="837" y="322"/>
                  </a:cubicBezTo>
                  <a:cubicBezTo>
                    <a:pt x="827" y="327"/>
                    <a:pt x="815" y="329"/>
                    <a:pt x="803" y="329"/>
                  </a:cubicBezTo>
                  <a:cubicBezTo>
                    <a:pt x="793" y="329"/>
                    <a:pt x="783" y="328"/>
                    <a:pt x="774" y="325"/>
                  </a:cubicBezTo>
                  <a:cubicBezTo>
                    <a:pt x="766" y="322"/>
                    <a:pt x="758" y="318"/>
                    <a:pt x="752" y="313"/>
                  </a:cubicBezTo>
                  <a:cubicBezTo>
                    <a:pt x="746" y="307"/>
                    <a:pt x="741" y="300"/>
                    <a:pt x="737" y="292"/>
                  </a:cubicBezTo>
                  <a:cubicBezTo>
                    <a:pt x="734" y="284"/>
                    <a:pt x="732" y="275"/>
                    <a:pt x="732" y="264"/>
                  </a:cubicBezTo>
                  <a:cubicBezTo>
                    <a:pt x="732" y="252"/>
                    <a:pt x="734" y="242"/>
                    <a:pt x="739" y="234"/>
                  </a:cubicBezTo>
                  <a:cubicBezTo>
                    <a:pt x="743" y="225"/>
                    <a:pt x="750" y="218"/>
                    <a:pt x="759" y="212"/>
                  </a:cubicBezTo>
                  <a:cubicBezTo>
                    <a:pt x="767" y="207"/>
                    <a:pt x="778" y="203"/>
                    <a:pt x="791" y="200"/>
                  </a:cubicBezTo>
                  <a:cubicBezTo>
                    <a:pt x="804" y="197"/>
                    <a:pt x="819" y="196"/>
                    <a:pt x="837" y="196"/>
                  </a:cubicBezTo>
                  <a:lnTo>
                    <a:pt x="856" y="196"/>
                  </a:lnTo>
                  <a:lnTo>
                    <a:pt x="856" y="184"/>
                  </a:lnTo>
                  <a:cubicBezTo>
                    <a:pt x="856" y="178"/>
                    <a:pt x="855" y="172"/>
                    <a:pt x="854" y="167"/>
                  </a:cubicBezTo>
                  <a:cubicBezTo>
                    <a:pt x="852" y="163"/>
                    <a:pt x="850" y="159"/>
                    <a:pt x="848" y="156"/>
                  </a:cubicBezTo>
                  <a:cubicBezTo>
                    <a:pt x="845" y="152"/>
                    <a:pt x="841" y="150"/>
                    <a:pt x="836" y="149"/>
                  </a:cubicBezTo>
                  <a:cubicBezTo>
                    <a:pt x="832" y="147"/>
                    <a:pt x="826" y="146"/>
                    <a:pt x="819" y="146"/>
                  </a:cubicBezTo>
                  <a:cubicBezTo>
                    <a:pt x="810" y="146"/>
                    <a:pt x="802" y="148"/>
                    <a:pt x="794" y="150"/>
                  </a:cubicBezTo>
                  <a:cubicBezTo>
                    <a:pt x="787" y="152"/>
                    <a:pt x="781" y="154"/>
                    <a:pt x="775" y="157"/>
                  </a:cubicBezTo>
                  <a:cubicBezTo>
                    <a:pt x="770" y="159"/>
                    <a:pt x="765" y="161"/>
                    <a:pt x="762" y="163"/>
                  </a:cubicBezTo>
                  <a:cubicBezTo>
                    <a:pt x="758" y="166"/>
                    <a:pt x="755" y="167"/>
                    <a:pt x="753" y="167"/>
                  </a:cubicBezTo>
                  <a:cubicBezTo>
                    <a:pt x="751" y="167"/>
                    <a:pt x="750" y="166"/>
                    <a:pt x="748" y="165"/>
                  </a:cubicBezTo>
                  <a:cubicBezTo>
                    <a:pt x="747" y="164"/>
                    <a:pt x="746" y="163"/>
                    <a:pt x="745" y="161"/>
                  </a:cubicBezTo>
                  <a:cubicBezTo>
                    <a:pt x="745" y="159"/>
                    <a:pt x="744" y="156"/>
                    <a:pt x="744" y="153"/>
                  </a:cubicBezTo>
                  <a:cubicBezTo>
                    <a:pt x="743" y="151"/>
                    <a:pt x="743" y="147"/>
                    <a:pt x="743" y="144"/>
                  </a:cubicBezTo>
                  <a:cubicBezTo>
                    <a:pt x="743" y="139"/>
                    <a:pt x="743" y="136"/>
                    <a:pt x="744" y="133"/>
                  </a:cubicBezTo>
                  <a:cubicBezTo>
                    <a:pt x="745" y="130"/>
                    <a:pt x="746" y="128"/>
                    <a:pt x="748" y="126"/>
                  </a:cubicBezTo>
                  <a:cubicBezTo>
                    <a:pt x="750" y="124"/>
                    <a:pt x="754" y="121"/>
                    <a:pt x="759" y="119"/>
                  </a:cubicBezTo>
                  <a:cubicBezTo>
                    <a:pt x="764" y="116"/>
                    <a:pt x="770" y="114"/>
                    <a:pt x="777" y="111"/>
                  </a:cubicBezTo>
                  <a:cubicBezTo>
                    <a:pt x="783" y="109"/>
                    <a:pt x="791" y="107"/>
                    <a:pt x="799" y="106"/>
                  </a:cubicBezTo>
                  <a:cubicBezTo>
                    <a:pt x="807" y="104"/>
                    <a:pt x="815" y="104"/>
                    <a:pt x="824" y="104"/>
                  </a:cubicBezTo>
                  <a:cubicBezTo>
                    <a:pt x="839" y="104"/>
                    <a:pt x="852" y="105"/>
                    <a:pt x="863" y="108"/>
                  </a:cubicBezTo>
                  <a:cubicBezTo>
                    <a:pt x="874" y="111"/>
                    <a:pt x="882" y="116"/>
                    <a:pt x="889" y="123"/>
                  </a:cubicBezTo>
                  <a:cubicBezTo>
                    <a:pt x="896" y="129"/>
                    <a:pt x="901" y="137"/>
                    <a:pt x="905" y="147"/>
                  </a:cubicBezTo>
                  <a:cubicBezTo>
                    <a:pt x="908" y="157"/>
                    <a:pt x="909" y="169"/>
                    <a:pt x="909" y="183"/>
                  </a:cubicBezTo>
                  <a:lnTo>
                    <a:pt x="909" y="317"/>
                  </a:lnTo>
                  <a:close/>
                  <a:moveTo>
                    <a:pt x="856" y="231"/>
                  </a:moveTo>
                  <a:lnTo>
                    <a:pt x="835" y="231"/>
                  </a:lnTo>
                  <a:cubicBezTo>
                    <a:pt x="826" y="231"/>
                    <a:pt x="818" y="232"/>
                    <a:pt x="812" y="233"/>
                  </a:cubicBezTo>
                  <a:cubicBezTo>
                    <a:pt x="806" y="235"/>
                    <a:pt x="801" y="237"/>
                    <a:pt x="797" y="239"/>
                  </a:cubicBezTo>
                  <a:cubicBezTo>
                    <a:pt x="793" y="242"/>
                    <a:pt x="790" y="245"/>
                    <a:pt x="788" y="249"/>
                  </a:cubicBezTo>
                  <a:cubicBezTo>
                    <a:pt x="786" y="253"/>
                    <a:pt x="786" y="257"/>
                    <a:pt x="786" y="262"/>
                  </a:cubicBezTo>
                  <a:cubicBezTo>
                    <a:pt x="786" y="271"/>
                    <a:pt x="788" y="277"/>
                    <a:pt x="793" y="282"/>
                  </a:cubicBezTo>
                  <a:cubicBezTo>
                    <a:pt x="798" y="287"/>
                    <a:pt x="806" y="289"/>
                    <a:pt x="815" y="289"/>
                  </a:cubicBezTo>
                  <a:cubicBezTo>
                    <a:pt x="822" y="289"/>
                    <a:pt x="829" y="287"/>
                    <a:pt x="836" y="283"/>
                  </a:cubicBezTo>
                  <a:cubicBezTo>
                    <a:pt x="842" y="279"/>
                    <a:pt x="849" y="273"/>
                    <a:pt x="856" y="265"/>
                  </a:cubicBezTo>
                  <a:lnTo>
                    <a:pt x="856" y="231"/>
                  </a:lnTo>
                  <a:close/>
                  <a:moveTo>
                    <a:pt x="1028" y="292"/>
                  </a:moveTo>
                  <a:cubicBezTo>
                    <a:pt x="1028" y="305"/>
                    <a:pt x="1026" y="315"/>
                    <a:pt x="1021" y="320"/>
                  </a:cubicBezTo>
                  <a:cubicBezTo>
                    <a:pt x="1016" y="324"/>
                    <a:pt x="1008" y="327"/>
                    <a:pt x="996" y="327"/>
                  </a:cubicBezTo>
                  <a:cubicBezTo>
                    <a:pt x="984" y="327"/>
                    <a:pt x="975" y="324"/>
                    <a:pt x="971" y="320"/>
                  </a:cubicBezTo>
                  <a:cubicBezTo>
                    <a:pt x="966" y="315"/>
                    <a:pt x="964" y="306"/>
                    <a:pt x="964" y="293"/>
                  </a:cubicBezTo>
                  <a:cubicBezTo>
                    <a:pt x="964" y="279"/>
                    <a:pt x="966" y="269"/>
                    <a:pt x="971" y="265"/>
                  </a:cubicBezTo>
                  <a:cubicBezTo>
                    <a:pt x="975" y="260"/>
                    <a:pt x="984" y="257"/>
                    <a:pt x="996" y="257"/>
                  </a:cubicBezTo>
                  <a:cubicBezTo>
                    <a:pt x="1008" y="257"/>
                    <a:pt x="1017" y="260"/>
                    <a:pt x="1021" y="264"/>
                  </a:cubicBezTo>
                  <a:cubicBezTo>
                    <a:pt x="1026" y="269"/>
                    <a:pt x="1028" y="278"/>
                    <a:pt x="1028" y="292"/>
                  </a:cubicBezTo>
                  <a:close/>
                  <a:moveTo>
                    <a:pt x="1208" y="135"/>
                  </a:moveTo>
                  <a:cubicBezTo>
                    <a:pt x="1208" y="140"/>
                    <a:pt x="1207" y="145"/>
                    <a:pt x="1207" y="148"/>
                  </a:cubicBezTo>
                  <a:cubicBezTo>
                    <a:pt x="1207" y="152"/>
                    <a:pt x="1206" y="154"/>
                    <a:pt x="1206" y="156"/>
                  </a:cubicBezTo>
                  <a:cubicBezTo>
                    <a:pt x="1205" y="158"/>
                    <a:pt x="1205" y="160"/>
                    <a:pt x="1204" y="160"/>
                  </a:cubicBezTo>
                  <a:cubicBezTo>
                    <a:pt x="1203" y="161"/>
                    <a:pt x="1201" y="161"/>
                    <a:pt x="1200" y="161"/>
                  </a:cubicBezTo>
                  <a:cubicBezTo>
                    <a:pt x="1199" y="161"/>
                    <a:pt x="1198" y="161"/>
                    <a:pt x="1196" y="161"/>
                  </a:cubicBezTo>
                  <a:cubicBezTo>
                    <a:pt x="1195" y="160"/>
                    <a:pt x="1193" y="160"/>
                    <a:pt x="1191" y="159"/>
                  </a:cubicBezTo>
                  <a:cubicBezTo>
                    <a:pt x="1189" y="158"/>
                    <a:pt x="1187" y="158"/>
                    <a:pt x="1185" y="157"/>
                  </a:cubicBezTo>
                  <a:cubicBezTo>
                    <a:pt x="1183" y="157"/>
                    <a:pt x="1181" y="157"/>
                    <a:pt x="1178" y="157"/>
                  </a:cubicBezTo>
                  <a:cubicBezTo>
                    <a:pt x="1175" y="157"/>
                    <a:pt x="1172" y="157"/>
                    <a:pt x="1169" y="158"/>
                  </a:cubicBezTo>
                  <a:cubicBezTo>
                    <a:pt x="1166" y="160"/>
                    <a:pt x="1163" y="162"/>
                    <a:pt x="1159" y="164"/>
                  </a:cubicBezTo>
                  <a:cubicBezTo>
                    <a:pt x="1156" y="167"/>
                    <a:pt x="1153" y="171"/>
                    <a:pt x="1149" y="175"/>
                  </a:cubicBezTo>
                  <a:cubicBezTo>
                    <a:pt x="1146" y="180"/>
                    <a:pt x="1142" y="185"/>
                    <a:pt x="1138" y="192"/>
                  </a:cubicBezTo>
                  <a:lnTo>
                    <a:pt x="1138" y="316"/>
                  </a:lnTo>
                  <a:cubicBezTo>
                    <a:pt x="1138" y="318"/>
                    <a:pt x="1137" y="319"/>
                    <a:pt x="1136" y="320"/>
                  </a:cubicBezTo>
                  <a:cubicBezTo>
                    <a:pt x="1136" y="321"/>
                    <a:pt x="1134" y="322"/>
                    <a:pt x="1132" y="323"/>
                  </a:cubicBezTo>
                  <a:cubicBezTo>
                    <a:pt x="1130" y="324"/>
                    <a:pt x="1127" y="324"/>
                    <a:pt x="1124" y="325"/>
                  </a:cubicBezTo>
                  <a:cubicBezTo>
                    <a:pt x="1120" y="325"/>
                    <a:pt x="1116" y="325"/>
                    <a:pt x="1110" y="325"/>
                  </a:cubicBezTo>
                  <a:cubicBezTo>
                    <a:pt x="1105" y="325"/>
                    <a:pt x="1101" y="325"/>
                    <a:pt x="1097" y="325"/>
                  </a:cubicBezTo>
                  <a:cubicBezTo>
                    <a:pt x="1094" y="324"/>
                    <a:pt x="1091" y="324"/>
                    <a:pt x="1089" y="323"/>
                  </a:cubicBezTo>
                  <a:cubicBezTo>
                    <a:pt x="1087" y="322"/>
                    <a:pt x="1085" y="321"/>
                    <a:pt x="1084" y="320"/>
                  </a:cubicBezTo>
                  <a:cubicBezTo>
                    <a:pt x="1083" y="319"/>
                    <a:pt x="1083" y="318"/>
                    <a:pt x="1083" y="316"/>
                  </a:cubicBezTo>
                  <a:lnTo>
                    <a:pt x="1083" y="116"/>
                  </a:lnTo>
                  <a:cubicBezTo>
                    <a:pt x="1083" y="115"/>
                    <a:pt x="1083" y="114"/>
                    <a:pt x="1084" y="113"/>
                  </a:cubicBezTo>
                  <a:cubicBezTo>
                    <a:pt x="1085" y="111"/>
                    <a:pt x="1086" y="110"/>
                    <a:pt x="1088" y="110"/>
                  </a:cubicBezTo>
                  <a:cubicBezTo>
                    <a:pt x="1090" y="109"/>
                    <a:pt x="1092" y="108"/>
                    <a:pt x="1095" y="108"/>
                  </a:cubicBezTo>
                  <a:cubicBezTo>
                    <a:pt x="1098" y="108"/>
                    <a:pt x="1102" y="107"/>
                    <a:pt x="1106" y="107"/>
                  </a:cubicBezTo>
                  <a:cubicBezTo>
                    <a:pt x="1111" y="107"/>
                    <a:pt x="1115" y="108"/>
                    <a:pt x="1118" y="108"/>
                  </a:cubicBezTo>
                  <a:cubicBezTo>
                    <a:pt x="1121" y="108"/>
                    <a:pt x="1123" y="109"/>
                    <a:pt x="1125" y="110"/>
                  </a:cubicBezTo>
                  <a:cubicBezTo>
                    <a:pt x="1127" y="110"/>
                    <a:pt x="1128" y="111"/>
                    <a:pt x="1129" y="113"/>
                  </a:cubicBezTo>
                  <a:cubicBezTo>
                    <a:pt x="1129" y="114"/>
                    <a:pt x="1130" y="115"/>
                    <a:pt x="1130" y="116"/>
                  </a:cubicBezTo>
                  <a:lnTo>
                    <a:pt x="1130" y="141"/>
                  </a:lnTo>
                  <a:cubicBezTo>
                    <a:pt x="1135" y="134"/>
                    <a:pt x="1140" y="128"/>
                    <a:pt x="1144" y="123"/>
                  </a:cubicBezTo>
                  <a:cubicBezTo>
                    <a:pt x="1149" y="118"/>
                    <a:pt x="1153" y="114"/>
                    <a:pt x="1157" y="111"/>
                  </a:cubicBezTo>
                  <a:cubicBezTo>
                    <a:pt x="1161" y="109"/>
                    <a:pt x="1165" y="107"/>
                    <a:pt x="1169" y="105"/>
                  </a:cubicBezTo>
                  <a:cubicBezTo>
                    <a:pt x="1173" y="104"/>
                    <a:pt x="1177" y="104"/>
                    <a:pt x="1181" y="104"/>
                  </a:cubicBezTo>
                  <a:cubicBezTo>
                    <a:pt x="1183" y="104"/>
                    <a:pt x="1185" y="104"/>
                    <a:pt x="1187" y="104"/>
                  </a:cubicBezTo>
                  <a:cubicBezTo>
                    <a:pt x="1190" y="104"/>
                    <a:pt x="1192" y="105"/>
                    <a:pt x="1194" y="105"/>
                  </a:cubicBezTo>
                  <a:cubicBezTo>
                    <a:pt x="1196" y="106"/>
                    <a:pt x="1198" y="106"/>
                    <a:pt x="1200" y="107"/>
                  </a:cubicBezTo>
                  <a:cubicBezTo>
                    <a:pt x="1202" y="108"/>
                    <a:pt x="1203" y="108"/>
                    <a:pt x="1204" y="109"/>
                  </a:cubicBezTo>
                  <a:cubicBezTo>
                    <a:pt x="1205" y="110"/>
                    <a:pt x="1205" y="111"/>
                    <a:pt x="1206" y="112"/>
                  </a:cubicBezTo>
                  <a:cubicBezTo>
                    <a:pt x="1206" y="113"/>
                    <a:pt x="1206" y="114"/>
                    <a:pt x="1207" y="115"/>
                  </a:cubicBezTo>
                  <a:cubicBezTo>
                    <a:pt x="1207" y="117"/>
                    <a:pt x="1207" y="119"/>
                    <a:pt x="1207" y="122"/>
                  </a:cubicBezTo>
                  <a:cubicBezTo>
                    <a:pt x="1208" y="126"/>
                    <a:pt x="1208" y="130"/>
                    <a:pt x="1208" y="135"/>
                  </a:cubicBezTo>
                  <a:close/>
                  <a:moveTo>
                    <a:pt x="1432" y="214"/>
                  </a:moveTo>
                  <a:cubicBezTo>
                    <a:pt x="1432" y="231"/>
                    <a:pt x="1430" y="247"/>
                    <a:pt x="1425" y="261"/>
                  </a:cubicBezTo>
                  <a:cubicBezTo>
                    <a:pt x="1421" y="275"/>
                    <a:pt x="1414" y="287"/>
                    <a:pt x="1405" y="297"/>
                  </a:cubicBezTo>
                  <a:cubicBezTo>
                    <a:pt x="1397" y="307"/>
                    <a:pt x="1386" y="315"/>
                    <a:pt x="1372" y="321"/>
                  </a:cubicBezTo>
                  <a:cubicBezTo>
                    <a:pt x="1359" y="326"/>
                    <a:pt x="1343" y="329"/>
                    <a:pt x="1325" y="329"/>
                  </a:cubicBezTo>
                  <a:cubicBezTo>
                    <a:pt x="1308" y="329"/>
                    <a:pt x="1293" y="327"/>
                    <a:pt x="1280" y="322"/>
                  </a:cubicBezTo>
                  <a:cubicBezTo>
                    <a:pt x="1268" y="317"/>
                    <a:pt x="1257" y="309"/>
                    <a:pt x="1249" y="300"/>
                  </a:cubicBezTo>
                  <a:cubicBezTo>
                    <a:pt x="1240" y="291"/>
                    <a:pt x="1234" y="279"/>
                    <a:pt x="1230" y="265"/>
                  </a:cubicBezTo>
                  <a:cubicBezTo>
                    <a:pt x="1226" y="252"/>
                    <a:pt x="1224" y="236"/>
                    <a:pt x="1224" y="218"/>
                  </a:cubicBezTo>
                  <a:cubicBezTo>
                    <a:pt x="1224" y="201"/>
                    <a:pt x="1226" y="186"/>
                    <a:pt x="1230" y="172"/>
                  </a:cubicBezTo>
                  <a:cubicBezTo>
                    <a:pt x="1235" y="158"/>
                    <a:pt x="1241" y="146"/>
                    <a:pt x="1250" y="135"/>
                  </a:cubicBezTo>
                  <a:cubicBezTo>
                    <a:pt x="1259" y="125"/>
                    <a:pt x="1270" y="118"/>
                    <a:pt x="1284" y="112"/>
                  </a:cubicBezTo>
                  <a:cubicBezTo>
                    <a:pt x="1297" y="107"/>
                    <a:pt x="1312" y="104"/>
                    <a:pt x="1330" y="104"/>
                  </a:cubicBezTo>
                  <a:cubicBezTo>
                    <a:pt x="1348" y="104"/>
                    <a:pt x="1363" y="106"/>
                    <a:pt x="1375" y="111"/>
                  </a:cubicBezTo>
                  <a:cubicBezTo>
                    <a:pt x="1388" y="116"/>
                    <a:pt x="1399" y="123"/>
                    <a:pt x="1407" y="132"/>
                  </a:cubicBezTo>
                  <a:cubicBezTo>
                    <a:pt x="1415" y="142"/>
                    <a:pt x="1422" y="153"/>
                    <a:pt x="1426" y="167"/>
                  </a:cubicBezTo>
                  <a:cubicBezTo>
                    <a:pt x="1430" y="181"/>
                    <a:pt x="1432" y="197"/>
                    <a:pt x="1432" y="214"/>
                  </a:cubicBezTo>
                  <a:close/>
                  <a:moveTo>
                    <a:pt x="1376" y="217"/>
                  </a:moveTo>
                  <a:cubicBezTo>
                    <a:pt x="1376" y="207"/>
                    <a:pt x="1375" y="198"/>
                    <a:pt x="1373" y="189"/>
                  </a:cubicBezTo>
                  <a:cubicBezTo>
                    <a:pt x="1372" y="181"/>
                    <a:pt x="1369" y="174"/>
                    <a:pt x="1366" y="168"/>
                  </a:cubicBezTo>
                  <a:cubicBezTo>
                    <a:pt x="1362" y="162"/>
                    <a:pt x="1357" y="157"/>
                    <a:pt x="1351" y="153"/>
                  </a:cubicBezTo>
                  <a:cubicBezTo>
                    <a:pt x="1345" y="150"/>
                    <a:pt x="1337" y="148"/>
                    <a:pt x="1328" y="148"/>
                  </a:cubicBezTo>
                  <a:cubicBezTo>
                    <a:pt x="1320" y="148"/>
                    <a:pt x="1313" y="150"/>
                    <a:pt x="1307" y="153"/>
                  </a:cubicBezTo>
                  <a:cubicBezTo>
                    <a:pt x="1301" y="156"/>
                    <a:pt x="1296" y="160"/>
                    <a:pt x="1292" y="166"/>
                  </a:cubicBezTo>
                  <a:cubicBezTo>
                    <a:pt x="1288" y="172"/>
                    <a:pt x="1285" y="179"/>
                    <a:pt x="1283" y="188"/>
                  </a:cubicBezTo>
                  <a:cubicBezTo>
                    <a:pt x="1281" y="196"/>
                    <a:pt x="1280" y="205"/>
                    <a:pt x="1280" y="216"/>
                  </a:cubicBezTo>
                  <a:cubicBezTo>
                    <a:pt x="1280" y="226"/>
                    <a:pt x="1281" y="235"/>
                    <a:pt x="1282" y="243"/>
                  </a:cubicBezTo>
                  <a:cubicBezTo>
                    <a:pt x="1284" y="251"/>
                    <a:pt x="1287" y="259"/>
                    <a:pt x="1290" y="265"/>
                  </a:cubicBezTo>
                  <a:cubicBezTo>
                    <a:pt x="1294" y="271"/>
                    <a:pt x="1298" y="276"/>
                    <a:pt x="1305" y="279"/>
                  </a:cubicBezTo>
                  <a:cubicBezTo>
                    <a:pt x="1311" y="282"/>
                    <a:pt x="1318" y="284"/>
                    <a:pt x="1327" y="284"/>
                  </a:cubicBezTo>
                  <a:cubicBezTo>
                    <a:pt x="1336" y="284"/>
                    <a:pt x="1343" y="283"/>
                    <a:pt x="1349" y="279"/>
                  </a:cubicBezTo>
                  <a:cubicBezTo>
                    <a:pt x="1355" y="276"/>
                    <a:pt x="1360" y="272"/>
                    <a:pt x="1364" y="266"/>
                  </a:cubicBezTo>
                  <a:cubicBezTo>
                    <a:pt x="1368" y="260"/>
                    <a:pt x="1371" y="253"/>
                    <a:pt x="1373" y="245"/>
                  </a:cubicBezTo>
                  <a:cubicBezTo>
                    <a:pt x="1375" y="237"/>
                    <a:pt x="1376" y="227"/>
                    <a:pt x="1376" y="217"/>
                  </a:cubicBezTo>
                  <a:close/>
                  <a:moveTo>
                    <a:pt x="1680" y="396"/>
                  </a:moveTo>
                  <a:cubicBezTo>
                    <a:pt x="1680" y="398"/>
                    <a:pt x="1680" y="399"/>
                    <a:pt x="1679" y="400"/>
                  </a:cubicBezTo>
                  <a:cubicBezTo>
                    <a:pt x="1678" y="401"/>
                    <a:pt x="1677" y="402"/>
                    <a:pt x="1675" y="403"/>
                  </a:cubicBezTo>
                  <a:cubicBezTo>
                    <a:pt x="1673" y="404"/>
                    <a:pt x="1670" y="405"/>
                    <a:pt x="1667" y="405"/>
                  </a:cubicBezTo>
                  <a:cubicBezTo>
                    <a:pt x="1663" y="405"/>
                    <a:pt x="1659" y="406"/>
                    <a:pt x="1654" y="406"/>
                  </a:cubicBezTo>
                  <a:cubicBezTo>
                    <a:pt x="1649" y="406"/>
                    <a:pt x="1645" y="405"/>
                    <a:pt x="1642" y="405"/>
                  </a:cubicBezTo>
                  <a:cubicBezTo>
                    <a:pt x="1639" y="405"/>
                    <a:pt x="1636" y="404"/>
                    <a:pt x="1634" y="403"/>
                  </a:cubicBezTo>
                  <a:cubicBezTo>
                    <a:pt x="1632" y="402"/>
                    <a:pt x="1630" y="401"/>
                    <a:pt x="1630" y="400"/>
                  </a:cubicBezTo>
                  <a:cubicBezTo>
                    <a:pt x="1629" y="399"/>
                    <a:pt x="1628" y="398"/>
                    <a:pt x="1628" y="396"/>
                  </a:cubicBezTo>
                  <a:lnTo>
                    <a:pt x="1628" y="10"/>
                  </a:lnTo>
                  <a:cubicBezTo>
                    <a:pt x="1628" y="8"/>
                    <a:pt x="1629" y="7"/>
                    <a:pt x="1630" y="6"/>
                  </a:cubicBezTo>
                  <a:cubicBezTo>
                    <a:pt x="1630" y="5"/>
                    <a:pt x="1632" y="4"/>
                    <a:pt x="1634" y="3"/>
                  </a:cubicBezTo>
                  <a:cubicBezTo>
                    <a:pt x="1636" y="2"/>
                    <a:pt x="1639" y="1"/>
                    <a:pt x="1642" y="1"/>
                  </a:cubicBezTo>
                  <a:cubicBezTo>
                    <a:pt x="1645" y="0"/>
                    <a:pt x="1649" y="0"/>
                    <a:pt x="1654" y="0"/>
                  </a:cubicBezTo>
                  <a:cubicBezTo>
                    <a:pt x="1659" y="0"/>
                    <a:pt x="1663" y="0"/>
                    <a:pt x="1667" y="1"/>
                  </a:cubicBezTo>
                  <a:cubicBezTo>
                    <a:pt x="1670" y="1"/>
                    <a:pt x="1673" y="2"/>
                    <a:pt x="1675" y="3"/>
                  </a:cubicBezTo>
                  <a:cubicBezTo>
                    <a:pt x="1677" y="4"/>
                    <a:pt x="1678" y="5"/>
                    <a:pt x="1679" y="6"/>
                  </a:cubicBezTo>
                  <a:cubicBezTo>
                    <a:pt x="1680" y="7"/>
                    <a:pt x="1680" y="8"/>
                    <a:pt x="1680" y="10"/>
                  </a:cubicBezTo>
                  <a:lnTo>
                    <a:pt x="1680" y="396"/>
                  </a:lnTo>
                  <a:close/>
                  <a:moveTo>
                    <a:pt x="2005" y="40"/>
                  </a:moveTo>
                  <a:cubicBezTo>
                    <a:pt x="2005" y="45"/>
                    <a:pt x="2005" y="48"/>
                    <a:pt x="2004" y="51"/>
                  </a:cubicBezTo>
                  <a:cubicBezTo>
                    <a:pt x="2004" y="53"/>
                    <a:pt x="2004" y="55"/>
                    <a:pt x="2003" y="57"/>
                  </a:cubicBezTo>
                  <a:cubicBezTo>
                    <a:pt x="2002" y="58"/>
                    <a:pt x="2002" y="59"/>
                    <a:pt x="2001" y="60"/>
                  </a:cubicBezTo>
                  <a:cubicBezTo>
                    <a:pt x="2000" y="60"/>
                    <a:pt x="2000" y="61"/>
                    <a:pt x="1999" y="61"/>
                  </a:cubicBezTo>
                  <a:cubicBezTo>
                    <a:pt x="1998" y="61"/>
                    <a:pt x="1996" y="60"/>
                    <a:pt x="1995" y="60"/>
                  </a:cubicBezTo>
                  <a:cubicBezTo>
                    <a:pt x="1994" y="59"/>
                    <a:pt x="1993" y="59"/>
                    <a:pt x="1991" y="58"/>
                  </a:cubicBezTo>
                  <a:cubicBezTo>
                    <a:pt x="1989" y="57"/>
                    <a:pt x="1987" y="57"/>
                    <a:pt x="1984" y="56"/>
                  </a:cubicBezTo>
                  <a:cubicBezTo>
                    <a:pt x="1982" y="56"/>
                    <a:pt x="1979" y="56"/>
                    <a:pt x="1976" y="56"/>
                  </a:cubicBezTo>
                  <a:cubicBezTo>
                    <a:pt x="1972" y="56"/>
                    <a:pt x="1968" y="56"/>
                    <a:pt x="1966" y="58"/>
                  </a:cubicBezTo>
                  <a:cubicBezTo>
                    <a:pt x="1963" y="59"/>
                    <a:pt x="1960" y="61"/>
                    <a:pt x="1958" y="64"/>
                  </a:cubicBezTo>
                  <a:cubicBezTo>
                    <a:pt x="1957" y="66"/>
                    <a:pt x="1955" y="70"/>
                    <a:pt x="1954" y="74"/>
                  </a:cubicBezTo>
                  <a:cubicBezTo>
                    <a:pt x="1954" y="79"/>
                    <a:pt x="1953" y="84"/>
                    <a:pt x="1953" y="91"/>
                  </a:cubicBezTo>
                  <a:lnTo>
                    <a:pt x="1953" y="109"/>
                  </a:lnTo>
                  <a:lnTo>
                    <a:pt x="1989" y="109"/>
                  </a:lnTo>
                  <a:cubicBezTo>
                    <a:pt x="1990" y="109"/>
                    <a:pt x="1991" y="109"/>
                    <a:pt x="1992" y="110"/>
                  </a:cubicBezTo>
                  <a:cubicBezTo>
                    <a:pt x="1993" y="111"/>
                    <a:pt x="1994" y="112"/>
                    <a:pt x="1995" y="114"/>
                  </a:cubicBezTo>
                  <a:cubicBezTo>
                    <a:pt x="1996" y="115"/>
                    <a:pt x="1996" y="118"/>
                    <a:pt x="1997" y="121"/>
                  </a:cubicBezTo>
                  <a:cubicBezTo>
                    <a:pt x="1997" y="124"/>
                    <a:pt x="1997" y="127"/>
                    <a:pt x="1997" y="132"/>
                  </a:cubicBezTo>
                  <a:cubicBezTo>
                    <a:pt x="1997" y="140"/>
                    <a:pt x="1996" y="146"/>
                    <a:pt x="1995" y="149"/>
                  </a:cubicBezTo>
                  <a:cubicBezTo>
                    <a:pt x="1994" y="153"/>
                    <a:pt x="1991" y="155"/>
                    <a:pt x="1989" y="155"/>
                  </a:cubicBezTo>
                  <a:lnTo>
                    <a:pt x="1953" y="155"/>
                  </a:lnTo>
                  <a:lnTo>
                    <a:pt x="1953" y="316"/>
                  </a:lnTo>
                  <a:cubicBezTo>
                    <a:pt x="1953" y="318"/>
                    <a:pt x="1953" y="319"/>
                    <a:pt x="1952" y="320"/>
                  </a:cubicBezTo>
                  <a:cubicBezTo>
                    <a:pt x="1951" y="321"/>
                    <a:pt x="1949" y="322"/>
                    <a:pt x="1947" y="323"/>
                  </a:cubicBezTo>
                  <a:cubicBezTo>
                    <a:pt x="1945" y="324"/>
                    <a:pt x="1943" y="324"/>
                    <a:pt x="1939" y="325"/>
                  </a:cubicBezTo>
                  <a:cubicBezTo>
                    <a:pt x="1935" y="325"/>
                    <a:pt x="1931" y="325"/>
                    <a:pt x="1926" y="325"/>
                  </a:cubicBezTo>
                  <a:cubicBezTo>
                    <a:pt x="1920" y="325"/>
                    <a:pt x="1916" y="325"/>
                    <a:pt x="1912" y="325"/>
                  </a:cubicBezTo>
                  <a:cubicBezTo>
                    <a:pt x="1909" y="324"/>
                    <a:pt x="1906" y="324"/>
                    <a:pt x="1904" y="323"/>
                  </a:cubicBezTo>
                  <a:cubicBezTo>
                    <a:pt x="1902" y="322"/>
                    <a:pt x="1900" y="321"/>
                    <a:pt x="1899" y="320"/>
                  </a:cubicBezTo>
                  <a:cubicBezTo>
                    <a:pt x="1899" y="319"/>
                    <a:pt x="1898" y="318"/>
                    <a:pt x="1898" y="316"/>
                  </a:cubicBezTo>
                  <a:lnTo>
                    <a:pt x="1898" y="155"/>
                  </a:lnTo>
                  <a:lnTo>
                    <a:pt x="1874" y="155"/>
                  </a:lnTo>
                  <a:cubicBezTo>
                    <a:pt x="1871" y="155"/>
                    <a:pt x="1869" y="153"/>
                    <a:pt x="1868" y="149"/>
                  </a:cubicBezTo>
                  <a:cubicBezTo>
                    <a:pt x="1866" y="146"/>
                    <a:pt x="1866" y="140"/>
                    <a:pt x="1866" y="132"/>
                  </a:cubicBezTo>
                  <a:cubicBezTo>
                    <a:pt x="1866" y="127"/>
                    <a:pt x="1866" y="124"/>
                    <a:pt x="1866" y="121"/>
                  </a:cubicBezTo>
                  <a:cubicBezTo>
                    <a:pt x="1867" y="118"/>
                    <a:pt x="1867" y="115"/>
                    <a:pt x="1868" y="114"/>
                  </a:cubicBezTo>
                  <a:cubicBezTo>
                    <a:pt x="1869" y="112"/>
                    <a:pt x="1869" y="111"/>
                    <a:pt x="1870" y="110"/>
                  </a:cubicBezTo>
                  <a:cubicBezTo>
                    <a:pt x="1872" y="109"/>
                    <a:pt x="1873" y="109"/>
                    <a:pt x="1874" y="109"/>
                  </a:cubicBezTo>
                  <a:lnTo>
                    <a:pt x="1898" y="109"/>
                  </a:lnTo>
                  <a:lnTo>
                    <a:pt x="1898" y="92"/>
                  </a:lnTo>
                  <a:cubicBezTo>
                    <a:pt x="1898" y="78"/>
                    <a:pt x="1900" y="67"/>
                    <a:pt x="1902" y="56"/>
                  </a:cubicBezTo>
                  <a:cubicBezTo>
                    <a:pt x="1905" y="46"/>
                    <a:pt x="1909" y="38"/>
                    <a:pt x="1914" y="31"/>
                  </a:cubicBezTo>
                  <a:cubicBezTo>
                    <a:pt x="1920" y="24"/>
                    <a:pt x="1927" y="19"/>
                    <a:pt x="1936" y="15"/>
                  </a:cubicBezTo>
                  <a:cubicBezTo>
                    <a:pt x="1944" y="12"/>
                    <a:pt x="1955" y="10"/>
                    <a:pt x="1966" y="10"/>
                  </a:cubicBezTo>
                  <a:cubicBezTo>
                    <a:pt x="1972" y="10"/>
                    <a:pt x="1977" y="11"/>
                    <a:pt x="1983" y="12"/>
                  </a:cubicBezTo>
                  <a:cubicBezTo>
                    <a:pt x="1988" y="13"/>
                    <a:pt x="1992" y="14"/>
                    <a:pt x="1994" y="15"/>
                  </a:cubicBezTo>
                  <a:cubicBezTo>
                    <a:pt x="1997" y="16"/>
                    <a:pt x="1999" y="17"/>
                    <a:pt x="2000" y="18"/>
                  </a:cubicBezTo>
                  <a:cubicBezTo>
                    <a:pt x="2001" y="19"/>
                    <a:pt x="2002" y="20"/>
                    <a:pt x="2003" y="22"/>
                  </a:cubicBezTo>
                  <a:cubicBezTo>
                    <a:pt x="2004" y="24"/>
                    <a:pt x="2004" y="27"/>
                    <a:pt x="2004" y="29"/>
                  </a:cubicBezTo>
                  <a:cubicBezTo>
                    <a:pt x="2005" y="32"/>
                    <a:pt x="2005" y="36"/>
                    <a:pt x="2005" y="40"/>
                  </a:cubicBezTo>
                  <a:close/>
                  <a:moveTo>
                    <a:pt x="2187" y="317"/>
                  </a:moveTo>
                  <a:cubicBezTo>
                    <a:pt x="2187" y="319"/>
                    <a:pt x="2186" y="321"/>
                    <a:pt x="2185" y="322"/>
                  </a:cubicBezTo>
                  <a:cubicBezTo>
                    <a:pt x="2183" y="323"/>
                    <a:pt x="2181" y="324"/>
                    <a:pt x="2178" y="325"/>
                  </a:cubicBezTo>
                  <a:cubicBezTo>
                    <a:pt x="2175" y="325"/>
                    <a:pt x="2170" y="325"/>
                    <a:pt x="2164" y="325"/>
                  </a:cubicBezTo>
                  <a:cubicBezTo>
                    <a:pt x="2158" y="325"/>
                    <a:pt x="2153" y="325"/>
                    <a:pt x="2150" y="325"/>
                  </a:cubicBezTo>
                  <a:cubicBezTo>
                    <a:pt x="2147" y="324"/>
                    <a:pt x="2145" y="323"/>
                    <a:pt x="2143" y="322"/>
                  </a:cubicBezTo>
                  <a:cubicBezTo>
                    <a:pt x="2142" y="321"/>
                    <a:pt x="2142" y="319"/>
                    <a:pt x="2142" y="317"/>
                  </a:cubicBezTo>
                  <a:lnTo>
                    <a:pt x="2142" y="301"/>
                  </a:lnTo>
                  <a:cubicBezTo>
                    <a:pt x="2134" y="310"/>
                    <a:pt x="2125" y="317"/>
                    <a:pt x="2114" y="322"/>
                  </a:cubicBezTo>
                  <a:cubicBezTo>
                    <a:pt x="2104" y="327"/>
                    <a:pt x="2093" y="329"/>
                    <a:pt x="2080" y="329"/>
                  </a:cubicBezTo>
                  <a:cubicBezTo>
                    <a:pt x="2070" y="329"/>
                    <a:pt x="2061" y="328"/>
                    <a:pt x="2052" y="325"/>
                  </a:cubicBezTo>
                  <a:cubicBezTo>
                    <a:pt x="2043" y="322"/>
                    <a:pt x="2036" y="318"/>
                    <a:pt x="2030" y="313"/>
                  </a:cubicBezTo>
                  <a:cubicBezTo>
                    <a:pt x="2023" y="307"/>
                    <a:pt x="2018" y="300"/>
                    <a:pt x="2015" y="292"/>
                  </a:cubicBezTo>
                  <a:cubicBezTo>
                    <a:pt x="2011" y="284"/>
                    <a:pt x="2010" y="275"/>
                    <a:pt x="2010" y="264"/>
                  </a:cubicBezTo>
                  <a:cubicBezTo>
                    <a:pt x="2010" y="252"/>
                    <a:pt x="2012" y="242"/>
                    <a:pt x="2016" y="234"/>
                  </a:cubicBezTo>
                  <a:cubicBezTo>
                    <a:pt x="2021" y="225"/>
                    <a:pt x="2027" y="218"/>
                    <a:pt x="2036" y="212"/>
                  </a:cubicBezTo>
                  <a:cubicBezTo>
                    <a:pt x="2045" y="207"/>
                    <a:pt x="2056" y="203"/>
                    <a:pt x="2069" y="200"/>
                  </a:cubicBezTo>
                  <a:cubicBezTo>
                    <a:pt x="2082" y="197"/>
                    <a:pt x="2097" y="196"/>
                    <a:pt x="2114" y="196"/>
                  </a:cubicBezTo>
                  <a:lnTo>
                    <a:pt x="2133" y="196"/>
                  </a:lnTo>
                  <a:lnTo>
                    <a:pt x="2133" y="184"/>
                  </a:lnTo>
                  <a:cubicBezTo>
                    <a:pt x="2133" y="178"/>
                    <a:pt x="2132" y="172"/>
                    <a:pt x="2131" y="167"/>
                  </a:cubicBezTo>
                  <a:cubicBezTo>
                    <a:pt x="2130" y="163"/>
                    <a:pt x="2128" y="159"/>
                    <a:pt x="2125" y="156"/>
                  </a:cubicBezTo>
                  <a:cubicBezTo>
                    <a:pt x="2122" y="152"/>
                    <a:pt x="2119" y="150"/>
                    <a:pt x="2114" y="149"/>
                  </a:cubicBezTo>
                  <a:cubicBezTo>
                    <a:pt x="2109" y="147"/>
                    <a:pt x="2103" y="146"/>
                    <a:pt x="2096" y="146"/>
                  </a:cubicBezTo>
                  <a:cubicBezTo>
                    <a:pt x="2087" y="146"/>
                    <a:pt x="2079" y="148"/>
                    <a:pt x="2072" y="150"/>
                  </a:cubicBezTo>
                  <a:cubicBezTo>
                    <a:pt x="2065" y="152"/>
                    <a:pt x="2059" y="154"/>
                    <a:pt x="2053" y="157"/>
                  </a:cubicBezTo>
                  <a:cubicBezTo>
                    <a:pt x="2048" y="159"/>
                    <a:pt x="2043" y="161"/>
                    <a:pt x="2039" y="163"/>
                  </a:cubicBezTo>
                  <a:cubicBezTo>
                    <a:pt x="2036" y="166"/>
                    <a:pt x="2033" y="167"/>
                    <a:pt x="2030" y="167"/>
                  </a:cubicBezTo>
                  <a:cubicBezTo>
                    <a:pt x="2029" y="167"/>
                    <a:pt x="2027" y="166"/>
                    <a:pt x="2026" y="165"/>
                  </a:cubicBezTo>
                  <a:cubicBezTo>
                    <a:pt x="2025" y="164"/>
                    <a:pt x="2024" y="163"/>
                    <a:pt x="2023" y="161"/>
                  </a:cubicBezTo>
                  <a:cubicBezTo>
                    <a:pt x="2022" y="159"/>
                    <a:pt x="2022" y="156"/>
                    <a:pt x="2021" y="153"/>
                  </a:cubicBezTo>
                  <a:cubicBezTo>
                    <a:pt x="2021" y="151"/>
                    <a:pt x="2020" y="147"/>
                    <a:pt x="2020" y="144"/>
                  </a:cubicBezTo>
                  <a:cubicBezTo>
                    <a:pt x="2020" y="139"/>
                    <a:pt x="2021" y="136"/>
                    <a:pt x="2022" y="133"/>
                  </a:cubicBezTo>
                  <a:cubicBezTo>
                    <a:pt x="2022" y="130"/>
                    <a:pt x="2024" y="128"/>
                    <a:pt x="2026" y="126"/>
                  </a:cubicBezTo>
                  <a:cubicBezTo>
                    <a:pt x="2028" y="124"/>
                    <a:pt x="2031" y="121"/>
                    <a:pt x="2036" y="119"/>
                  </a:cubicBezTo>
                  <a:cubicBezTo>
                    <a:pt x="2041" y="116"/>
                    <a:pt x="2047" y="114"/>
                    <a:pt x="2054" y="111"/>
                  </a:cubicBezTo>
                  <a:cubicBezTo>
                    <a:pt x="2061" y="109"/>
                    <a:pt x="2068" y="107"/>
                    <a:pt x="2076" y="106"/>
                  </a:cubicBezTo>
                  <a:cubicBezTo>
                    <a:pt x="2084" y="104"/>
                    <a:pt x="2093" y="104"/>
                    <a:pt x="2101" y="104"/>
                  </a:cubicBezTo>
                  <a:cubicBezTo>
                    <a:pt x="2117" y="104"/>
                    <a:pt x="2130" y="105"/>
                    <a:pt x="2140" y="108"/>
                  </a:cubicBezTo>
                  <a:cubicBezTo>
                    <a:pt x="2151" y="111"/>
                    <a:pt x="2160" y="116"/>
                    <a:pt x="2167" y="123"/>
                  </a:cubicBezTo>
                  <a:cubicBezTo>
                    <a:pt x="2174" y="129"/>
                    <a:pt x="2179" y="137"/>
                    <a:pt x="2182" y="147"/>
                  </a:cubicBezTo>
                  <a:cubicBezTo>
                    <a:pt x="2185" y="157"/>
                    <a:pt x="2187" y="169"/>
                    <a:pt x="2187" y="183"/>
                  </a:cubicBezTo>
                  <a:lnTo>
                    <a:pt x="2187" y="317"/>
                  </a:lnTo>
                  <a:close/>
                  <a:moveTo>
                    <a:pt x="2133" y="231"/>
                  </a:moveTo>
                  <a:lnTo>
                    <a:pt x="2112" y="231"/>
                  </a:lnTo>
                  <a:cubicBezTo>
                    <a:pt x="2103" y="231"/>
                    <a:pt x="2096" y="232"/>
                    <a:pt x="2090" y="233"/>
                  </a:cubicBezTo>
                  <a:cubicBezTo>
                    <a:pt x="2083" y="235"/>
                    <a:pt x="2078" y="237"/>
                    <a:pt x="2074" y="239"/>
                  </a:cubicBezTo>
                  <a:cubicBezTo>
                    <a:pt x="2071" y="242"/>
                    <a:pt x="2068" y="245"/>
                    <a:pt x="2066" y="249"/>
                  </a:cubicBezTo>
                  <a:cubicBezTo>
                    <a:pt x="2064" y="253"/>
                    <a:pt x="2063" y="257"/>
                    <a:pt x="2063" y="262"/>
                  </a:cubicBezTo>
                  <a:cubicBezTo>
                    <a:pt x="2063" y="271"/>
                    <a:pt x="2066" y="277"/>
                    <a:pt x="2071" y="282"/>
                  </a:cubicBezTo>
                  <a:cubicBezTo>
                    <a:pt x="2076" y="287"/>
                    <a:pt x="2083" y="289"/>
                    <a:pt x="2092" y="289"/>
                  </a:cubicBezTo>
                  <a:cubicBezTo>
                    <a:pt x="2100" y="289"/>
                    <a:pt x="2107" y="287"/>
                    <a:pt x="2113" y="283"/>
                  </a:cubicBezTo>
                  <a:cubicBezTo>
                    <a:pt x="2120" y="279"/>
                    <a:pt x="2126" y="273"/>
                    <a:pt x="2133" y="265"/>
                  </a:cubicBezTo>
                  <a:lnTo>
                    <a:pt x="2133" y="231"/>
                  </a:lnTo>
                  <a:close/>
                  <a:moveTo>
                    <a:pt x="2388" y="284"/>
                  </a:moveTo>
                  <a:cubicBezTo>
                    <a:pt x="2388" y="288"/>
                    <a:pt x="2388" y="292"/>
                    <a:pt x="2388" y="294"/>
                  </a:cubicBezTo>
                  <a:cubicBezTo>
                    <a:pt x="2388" y="297"/>
                    <a:pt x="2387" y="299"/>
                    <a:pt x="2387" y="301"/>
                  </a:cubicBezTo>
                  <a:cubicBezTo>
                    <a:pt x="2387" y="303"/>
                    <a:pt x="2386" y="304"/>
                    <a:pt x="2386" y="305"/>
                  </a:cubicBezTo>
                  <a:cubicBezTo>
                    <a:pt x="2385" y="306"/>
                    <a:pt x="2384" y="308"/>
                    <a:pt x="2382" y="310"/>
                  </a:cubicBezTo>
                  <a:cubicBezTo>
                    <a:pt x="2380" y="311"/>
                    <a:pt x="2377" y="313"/>
                    <a:pt x="2373" y="316"/>
                  </a:cubicBezTo>
                  <a:cubicBezTo>
                    <a:pt x="2369" y="318"/>
                    <a:pt x="2364" y="320"/>
                    <a:pt x="2359" y="322"/>
                  </a:cubicBezTo>
                  <a:cubicBezTo>
                    <a:pt x="2354" y="324"/>
                    <a:pt x="2348" y="326"/>
                    <a:pt x="2341" y="327"/>
                  </a:cubicBezTo>
                  <a:cubicBezTo>
                    <a:pt x="2335" y="328"/>
                    <a:pt x="2329" y="329"/>
                    <a:pt x="2322" y="329"/>
                  </a:cubicBezTo>
                  <a:cubicBezTo>
                    <a:pt x="2307" y="329"/>
                    <a:pt x="2294" y="327"/>
                    <a:pt x="2282" y="322"/>
                  </a:cubicBezTo>
                  <a:cubicBezTo>
                    <a:pt x="2271" y="317"/>
                    <a:pt x="2261" y="310"/>
                    <a:pt x="2253" y="301"/>
                  </a:cubicBezTo>
                  <a:cubicBezTo>
                    <a:pt x="2245" y="291"/>
                    <a:pt x="2240" y="280"/>
                    <a:pt x="2236" y="266"/>
                  </a:cubicBezTo>
                  <a:cubicBezTo>
                    <a:pt x="2232" y="253"/>
                    <a:pt x="2230" y="238"/>
                    <a:pt x="2230" y="220"/>
                  </a:cubicBezTo>
                  <a:cubicBezTo>
                    <a:pt x="2230" y="200"/>
                    <a:pt x="2232" y="183"/>
                    <a:pt x="2237" y="168"/>
                  </a:cubicBezTo>
                  <a:cubicBezTo>
                    <a:pt x="2242" y="154"/>
                    <a:pt x="2248" y="142"/>
                    <a:pt x="2257" y="132"/>
                  </a:cubicBezTo>
                  <a:cubicBezTo>
                    <a:pt x="2266" y="123"/>
                    <a:pt x="2276" y="115"/>
                    <a:pt x="2288" y="111"/>
                  </a:cubicBezTo>
                  <a:cubicBezTo>
                    <a:pt x="2300" y="106"/>
                    <a:pt x="2313" y="104"/>
                    <a:pt x="2327" y="104"/>
                  </a:cubicBezTo>
                  <a:cubicBezTo>
                    <a:pt x="2333" y="104"/>
                    <a:pt x="2339" y="104"/>
                    <a:pt x="2344" y="105"/>
                  </a:cubicBezTo>
                  <a:cubicBezTo>
                    <a:pt x="2350" y="106"/>
                    <a:pt x="2355" y="108"/>
                    <a:pt x="2360" y="110"/>
                  </a:cubicBezTo>
                  <a:cubicBezTo>
                    <a:pt x="2365" y="111"/>
                    <a:pt x="2369" y="113"/>
                    <a:pt x="2373" y="116"/>
                  </a:cubicBezTo>
                  <a:cubicBezTo>
                    <a:pt x="2377" y="118"/>
                    <a:pt x="2380" y="120"/>
                    <a:pt x="2381" y="122"/>
                  </a:cubicBezTo>
                  <a:cubicBezTo>
                    <a:pt x="2383" y="123"/>
                    <a:pt x="2384" y="125"/>
                    <a:pt x="2385" y="126"/>
                  </a:cubicBezTo>
                  <a:cubicBezTo>
                    <a:pt x="2385" y="127"/>
                    <a:pt x="2386" y="128"/>
                    <a:pt x="2386" y="130"/>
                  </a:cubicBezTo>
                  <a:cubicBezTo>
                    <a:pt x="2386" y="132"/>
                    <a:pt x="2387" y="134"/>
                    <a:pt x="2387" y="137"/>
                  </a:cubicBezTo>
                  <a:cubicBezTo>
                    <a:pt x="2387" y="139"/>
                    <a:pt x="2387" y="142"/>
                    <a:pt x="2387" y="146"/>
                  </a:cubicBezTo>
                  <a:cubicBezTo>
                    <a:pt x="2387" y="155"/>
                    <a:pt x="2387" y="161"/>
                    <a:pt x="2385" y="165"/>
                  </a:cubicBezTo>
                  <a:cubicBezTo>
                    <a:pt x="2384" y="168"/>
                    <a:pt x="2382" y="170"/>
                    <a:pt x="2379" y="170"/>
                  </a:cubicBezTo>
                  <a:cubicBezTo>
                    <a:pt x="2377" y="170"/>
                    <a:pt x="2374" y="169"/>
                    <a:pt x="2372" y="167"/>
                  </a:cubicBezTo>
                  <a:cubicBezTo>
                    <a:pt x="2369" y="165"/>
                    <a:pt x="2366" y="162"/>
                    <a:pt x="2362" y="160"/>
                  </a:cubicBezTo>
                  <a:cubicBezTo>
                    <a:pt x="2358" y="157"/>
                    <a:pt x="2353" y="155"/>
                    <a:pt x="2348" y="153"/>
                  </a:cubicBezTo>
                  <a:cubicBezTo>
                    <a:pt x="2343" y="151"/>
                    <a:pt x="2337" y="150"/>
                    <a:pt x="2330" y="150"/>
                  </a:cubicBezTo>
                  <a:cubicBezTo>
                    <a:pt x="2315" y="150"/>
                    <a:pt x="2305" y="155"/>
                    <a:pt x="2297" y="167"/>
                  </a:cubicBezTo>
                  <a:cubicBezTo>
                    <a:pt x="2289" y="178"/>
                    <a:pt x="2286" y="194"/>
                    <a:pt x="2286" y="216"/>
                  </a:cubicBezTo>
                  <a:cubicBezTo>
                    <a:pt x="2286" y="227"/>
                    <a:pt x="2287" y="236"/>
                    <a:pt x="2288" y="245"/>
                  </a:cubicBezTo>
                  <a:cubicBezTo>
                    <a:pt x="2290" y="253"/>
                    <a:pt x="2293" y="260"/>
                    <a:pt x="2297" y="265"/>
                  </a:cubicBezTo>
                  <a:cubicBezTo>
                    <a:pt x="2301" y="271"/>
                    <a:pt x="2305" y="275"/>
                    <a:pt x="2311" y="278"/>
                  </a:cubicBezTo>
                  <a:cubicBezTo>
                    <a:pt x="2316" y="280"/>
                    <a:pt x="2323" y="282"/>
                    <a:pt x="2330" y="282"/>
                  </a:cubicBezTo>
                  <a:cubicBezTo>
                    <a:pt x="2338" y="282"/>
                    <a:pt x="2344" y="281"/>
                    <a:pt x="2350" y="278"/>
                  </a:cubicBezTo>
                  <a:cubicBezTo>
                    <a:pt x="2355" y="276"/>
                    <a:pt x="2360" y="273"/>
                    <a:pt x="2364" y="271"/>
                  </a:cubicBezTo>
                  <a:cubicBezTo>
                    <a:pt x="2368" y="268"/>
                    <a:pt x="2371" y="265"/>
                    <a:pt x="2374" y="263"/>
                  </a:cubicBezTo>
                  <a:cubicBezTo>
                    <a:pt x="2377" y="260"/>
                    <a:pt x="2379" y="259"/>
                    <a:pt x="2381" y="259"/>
                  </a:cubicBezTo>
                  <a:cubicBezTo>
                    <a:pt x="2382" y="259"/>
                    <a:pt x="2383" y="260"/>
                    <a:pt x="2384" y="260"/>
                  </a:cubicBezTo>
                  <a:cubicBezTo>
                    <a:pt x="2385" y="261"/>
                    <a:pt x="2386" y="263"/>
                    <a:pt x="2386" y="265"/>
                  </a:cubicBezTo>
                  <a:cubicBezTo>
                    <a:pt x="2387" y="267"/>
                    <a:pt x="2387" y="269"/>
                    <a:pt x="2388" y="272"/>
                  </a:cubicBezTo>
                  <a:cubicBezTo>
                    <a:pt x="2388" y="275"/>
                    <a:pt x="2388" y="280"/>
                    <a:pt x="2388" y="284"/>
                  </a:cubicBezTo>
                  <a:close/>
                  <a:moveTo>
                    <a:pt x="2607" y="211"/>
                  </a:moveTo>
                  <a:cubicBezTo>
                    <a:pt x="2607" y="218"/>
                    <a:pt x="2605" y="223"/>
                    <a:pt x="2602" y="226"/>
                  </a:cubicBezTo>
                  <a:cubicBezTo>
                    <a:pt x="2599" y="229"/>
                    <a:pt x="2595" y="231"/>
                    <a:pt x="2590" y="231"/>
                  </a:cubicBezTo>
                  <a:lnTo>
                    <a:pt x="2472" y="231"/>
                  </a:lnTo>
                  <a:cubicBezTo>
                    <a:pt x="2472" y="239"/>
                    <a:pt x="2473" y="247"/>
                    <a:pt x="2475" y="254"/>
                  </a:cubicBezTo>
                  <a:cubicBezTo>
                    <a:pt x="2477" y="261"/>
                    <a:pt x="2480" y="267"/>
                    <a:pt x="2484" y="272"/>
                  </a:cubicBezTo>
                  <a:cubicBezTo>
                    <a:pt x="2489" y="276"/>
                    <a:pt x="2494" y="280"/>
                    <a:pt x="2501" y="283"/>
                  </a:cubicBezTo>
                  <a:cubicBezTo>
                    <a:pt x="2508" y="285"/>
                    <a:pt x="2516" y="286"/>
                    <a:pt x="2525" y="286"/>
                  </a:cubicBezTo>
                  <a:cubicBezTo>
                    <a:pt x="2535" y="286"/>
                    <a:pt x="2543" y="286"/>
                    <a:pt x="2550" y="284"/>
                  </a:cubicBezTo>
                  <a:cubicBezTo>
                    <a:pt x="2557" y="283"/>
                    <a:pt x="2564" y="281"/>
                    <a:pt x="2569" y="279"/>
                  </a:cubicBezTo>
                  <a:cubicBezTo>
                    <a:pt x="2574" y="278"/>
                    <a:pt x="2579" y="276"/>
                    <a:pt x="2582" y="275"/>
                  </a:cubicBezTo>
                  <a:cubicBezTo>
                    <a:pt x="2586" y="273"/>
                    <a:pt x="2588" y="273"/>
                    <a:pt x="2591" y="273"/>
                  </a:cubicBezTo>
                  <a:cubicBezTo>
                    <a:pt x="2592" y="273"/>
                    <a:pt x="2593" y="273"/>
                    <a:pt x="2594" y="273"/>
                  </a:cubicBezTo>
                  <a:cubicBezTo>
                    <a:pt x="2595" y="274"/>
                    <a:pt x="2595" y="275"/>
                    <a:pt x="2596" y="276"/>
                  </a:cubicBezTo>
                  <a:cubicBezTo>
                    <a:pt x="2597" y="277"/>
                    <a:pt x="2597" y="279"/>
                    <a:pt x="2597" y="282"/>
                  </a:cubicBezTo>
                  <a:cubicBezTo>
                    <a:pt x="2597" y="284"/>
                    <a:pt x="2598" y="287"/>
                    <a:pt x="2598" y="291"/>
                  </a:cubicBezTo>
                  <a:cubicBezTo>
                    <a:pt x="2598" y="294"/>
                    <a:pt x="2597" y="297"/>
                    <a:pt x="2597" y="299"/>
                  </a:cubicBezTo>
                  <a:cubicBezTo>
                    <a:pt x="2597" y="302"/>
                    <a:pt x="2597" y="304"/>
                    <a:pt x="2597" y="305"/>
                  </a:cubicBezTo>
                  <a:cubicBezTo>
                    <a:pt x="2596" y="307"/>
                    <a:pt x="2596" y="308"/>
                    <a:pt x="2595" y="309"/>
                  </a:cubicBezTo>
                  <a:cubicBezTo>
                    <a:pt x="2595" y="311"/>
                    <a:pt x="2594" y="312"/>
                    <a:pt x="2593" y="313"/>
                  </a:cubicBezTo>
                  <a:cubicBezTo>
                    <a:pt x="2592" y="314"/>
                    <a:pt x="2590" y="315"/>
                    <a:pt x="2585" y="317"/>
                  </a:cubicBezTo>
                  <a:cubicBezTo>
                    <a:pt x="2581" y="319"/>
                    <a:pt x="2576" y="321"/>
                    <a:pt x="2569" y="322"/>
                  </a:cubicBezTo>
                  <a:cubicBezTo>
                    <a:pt x="2563" y="324"/>
                    <a:pt x="2555" y="326"/>
                    <a:pt x="2547" y="327"/>
                  </a:cubicBezTo>
                  <a:cubicBezTo>
                    <a:pt x="2539" y="328"/>
                    <a:pt x="2530" y="329"/>
                    <a:pt x="2520" y="329"/>
                  </a:cubicBezTo>
                  <a:cubicBezTo>
                    <a:pt x="2503" y="329"/>
                    <a:pt x="2488" y="327"/>
                    <a:pt x="2475" y="322"/>
                  </a:cubicBezTo>
                  <a:cubicBezTo>
                    <a:pt x="2462" y="318"/>
                    <a:pt x="2451" y="311"/>
                    <a:pt x="2442" y="302"/>
                  </a:cubicBezTo>
                  <a:cubicBezTo>
                    <a:pt x="2433" y="293"/>
                    <a:pt x="2427" y="281"/>
                    <a:pt x="2423" y="267"/>
                  </a:cubicBezTo>
                  <a:cubicBezTo>
                    <a:pt x="2419" y="254"/>
                    <a:pt x="2416" y="237"/>
                    <a:pt x="2416" y="219"/>
                  </a:cubicBezTo>
                  <a:cubicBezTo>
                    <a:pt x="2416" y="201"/>
                    <a:pt x="2419" y="185"/>
                    <a:pt x="2423" y="171"/>
                  </a:cubicBezTo>
                  <a:cubicBezTo>
                    <a:pt x="2428" y="156"/>
                    <a:pt x="2434" y="144"/>
                    <a:pt x="2443" y="134"/>
                  </a:cubicBezTo>
                  <a:cubicBezTo>
                    <a:pt x="2451" y="124"/>
                    <a:pt x="2462" y="117"/>
                    <a:pt x="2474" y="112"/>
                  </a:cubicBezTo>
                  <a:cubicBezTo>
                    <a:pt x="2486" y="106"/>
                    <a:pt x="2500" y="104"/>
                    <a:pt x="2515" y="104"/>
                  </a:cubicBezTo>
                  <a:cubicBezTo>
                    <a:pt x="2532" y="104"/>
                    <a:pt x="2545" y="106"/>
                    <a:pt x="2557" y="111"/>
                  </a:cubicBezTo>
                  <a:cubicBezTo>
                    <a:pt x="2569" y="116"/>
                    <a:pt x="2578" y="123"/>
                    <a:pt x="2585" y="132"/>
                  </a:cubicBezTo>
                  <a:cubicBezTo>
                    <a:pt x="2593" y="140"/>
                    <a:pt x="2598" y="151"/>
                    <a:pt x="2602" y="163"/>
                  </a:cubicBezTo>
                  <a:cubicBezTo>
                    <a:pt x="2605" y="175"/>
                    <a:pt x="2607" y="188"/>
                    <a:pt x="2607" y="202"/>
                  </a:cubicBezTo>
                  <a:lnTo>
                    <a:pt x="2607" y="211"/>
                  </a:lnTo>
                  <a:close/>
                  <a:moveTo>
                    <a:pt x="2554" y="195"/>
                  </a:moveTo>
                  <a:cubicBezTo>
                    <a:pt x="2554" y="179"/>
                    <a:pt x="2551" y="166"/>
                    <a:pt x="2545" y="157"/>
                  </a:cubicBezTo>
                  <a:cubicBezTo>
                    <a:pt x="2538" y="148"/>
                    <a:pt x="2528" y="144"/>
                    <a:pt x="2514" y="144"/>
                  </a:cubicBezTo>
                  <a:cubicBezTo>
                    <a:pt x="2507" y="144"/>
                    <a:pt x="2501" y="145"/>
                    <a:pt x="2496" y="148"/>
                  </a:cubicBezTo>
                  <a:cubicBezTo>
                    <a:pt x="2491" y="150"/>
                    <a:pt x="2486" y="154"/>
                    <a:pt x="2483" y="159"/>
                  </a:cubicBezTo>
                  <a:cubicBezTo>
                    <a:pt x="2480" y="163"/>
                    <a:pt x="2477" y="169"/>
                    <a:pt x="2475" y="175"/>
                  </a:cubicBezTo>
                  <a:cubicBezTo>
                    <a:pt x="2473" y="181"/>
                    <a:pt x="2472" y="188"/>
                    <a:pt x="2472" y="195"/>
                  </a:cubicBezTo>
                  <a:lnTo>
                    <a:pt x="2554" y="195"/>
                  </a:ln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8" name="Freeform 20"/>
            <p:cNvSpPr>
              <a:spLocks noEditPoints="1"/>
            </p:cNvSpPr>
            <p:nvPr/>
          </p:nvSpPr>
          <p:spPr bwMode="auto">
            <a:xfrm>
              <a:off x="1683" y="3852"/>
              <a:ext cx="727" cy="91"/>
            </a:xfrm>
            <a:custGeom>
              <a:avLst/>
              <a:gdLst/>
              <a:ahLst/>
              <a:cxnLst>
                <a:cxn ang="0">
                  <a:pos x="47" y="304"/>
                </a:cxn>
                <a:cxn ang="0">
                  <a:pos x="0" y="325"/>
                </a:cxn>
                <a:cxn ang="0">
                  <a:pos x="55" y="31"/>
                </a:cxn>
                <a:cxn ang="0">
                  <a:pos x="195" y="223"/>
                </a:cxn>
                <a:cxn ang="0">
                  <a:pos x="55" y="193"/>
                </a:cxn>
                <a:cxn ang="0">
                  <a:pos x="428" y="270"/>
                </a:cxn>
                <a:cxn ang="0">
                  <a:pos x="254" y="144"/>
                </a:cxn>
                <a:cxn ang="0">
                  <a:pos x="369" y="177"/>
                </a:cxn>
                <a:cxn ang="0">
                  <a:pos x="308" y="288"/>
                </a:cxn>
                <a:cxn ang="0">
                  <a:pos x="615" y="330"/>
                </a:cxn>
                <a:cxn ang="0">
                  <a:pos x="573" y="113"/>
                </a:cxn>
                <a:cxn ang="0">
                  <a:pos x="571" y="157"/>
                </a:cxn>
                <a:cxn ang="0">
                  <a:pos x="592" y="288"/>
                </a:cxn>
                <a:cxn ang="0">
                  <a:pos x="855" y="334"/>
                </a:cxn>
                <a:cxn ang="0">
                  <a:pos x="745" y="334"/>
                </a:cxn>
                <a:cxn ang="0">
                  <a:pos x="745" y="21"/>
                </a:cxn>
                <a:cxn ang="0">
                  <a:pos x="849" y="117"/>
                </a:cxn>
                <a:cxn ang="0">
                  <a:pos x="893" y="312"/>
                </a:cxn>
                <a:cxn ang="0">
                  <a:pos x="964" y="266"/>
                </a:cxn>
                <a:cxn ang="0">
                  <a:pos x="1168" y="331"/>
                </a:cxn>
                <a:cxn ang="0">
                  <a:pos x="1097" y="120"/>
                </a:cxn>
                <a:cxn ang="0">
                  <a:pos x="1196" y="155"/>
                </a:cxn>
                <a:cxn ang="0">
                  <a:pos x="1097" y="254"/>
                </a:cxn>
                <a:cxn ang="0">
                  <a:pos x="1195" y="274"/>
                </a:cxn>
                <a:cxn ang="0">
                  <a:pos x="1247" y="309"/>
                </a:cxn>
                <a:cxn ang="0">
                  <a:pos x="1424" y="176"/>
                </a:cxn>
                <a:cxn ang="0">
                  <a:pos x="1282" y="197"/>
                </a:cxn>
                <a:cxn ang="0">
                  <a:pos x="1374" y="226"/>
                </a:cxn>
                <a:cxn ang="0">
                  <a:pos x="1728" y="325"/>
                </a:cxn>
                <a:cxn ang="0">
                  <a:pos x="1654" y="329"/>
                </a:cxn>
                <a:cxn ang="0">
                  <a:pos x="1599" y="189"/>
                </a:cxn>
                <a:cxn ang="0">
                  <a:pos x="1515" y="334"/>
                </a:cxn>
                <a:cxn ang="0">
                  <a:pos x="1486" y="117"/>
                </a:cxn>
                <a:cxn ang="0">
                  <a:pos x="1608" y="115"/>
                </a:cxn>
                <a:cxn ang="0">
                  <a:pos x="1767" y="138"/>
                </a:cxn>
                <a:cxn ang="0">
                  <a:pos x="1821" y="400"/>
                </a:cxn>
                <a:cxn ang="0">
                  <a:pos x="1982" y="1"/>
                </a:cxn>
                <a:cxn ang="0">
                  <a:pos x="2145" y="334"/>
                </a:cxn>
                <a:cxn ang="0">
                  <a:pos x="2005" y="273"/>
                </a:cxn>
                <a:cxn ang="0">
                  <a:pos x="2109" y="158"/>
                </a:cxn>
                <a:cxn ang="0">
                  <a:pos x="2015" y="153"/>
                </a:cxn>
                <a:cxn ang="0">
                  <a:pos x="2177" y="156"/>
                </a:cxn>
                <a:cxn ang="0">
                  <a:pos x="2066" y="291"/>
                </a:cxn>
                <a:cxn ang="0">
                  <a:pos x="2398" y="334"/>
                </a:cxn>
                <a:cxn ang="0">
                  <a:pos x="2244" y="305"/>
                </a:cxn>
                <a:cxn ang="0">
                  <a:pos x="2366" y="32"/>
                </a:cxn>
                <a:cxn ang="0">
                  <a:pos x="2420" y="325"/>
                </a:cxn>
                <a:cxn ang="0">
                  <a:pos x="2289" y="270"/>
                </a:cxn>
                <a:cxn ang="0">
                  <a:pos x="2600" y="157"/>
                </a:cxn>
                <a:cxn ang="0">
                  <a:pos x="2552" y="173"/>
                </a:cxn>
                <a:cxn ang="0">
                  <a:pos x="2481" y="332"/>
                </a:cxn>
                <a:cxn ang="0">
                  <a:pos x="2518" y="119"/>
                </a:cxn>
                <a:cxn ang="0">
                  <a:pos x="2587" y="114"/>
                </a:cxn>
                <a:cxn ang="0">
                  <a:pos x="2741" y="321"/>
                </a:cxn>
                <a:cxn ang="0">
                  <a:pos x="2617" y="289"/>
                </a:cxn>
                <a:cxn ang="0">
                  <a:pos x="2703" y="291"/>
                </a:cxn>
                <a:cxn ang="0">
                  <a:pos x="2622" y="202"/>
                </a:cxn>
                <a:cxn ang="0">
                  <a:pos x="2749" y="126"/>
                </a:cxn>
                <a:cxn ang="0">
                  <a:pos x="2742" y="165"/>
                </a:cxn>
                <a:cxn ang="0">
                  <a:pos x="2684" y="194"/>
                </a:cxn>
              </a:cxnLst>
              <a:rect l="0" t="0" r="r" b="b"/>
              <a:pathLst>
                <a:path w="2765" h="401">
                  <a:moveTo>
                    <a:pt x="195" y="223"/>
                  </a:moveTo>
                  <a:cubicBezTo>
                    <a:pt x="195" y="240"/>
                    <a:pt x="193" y="256"/>
                    <a:pt x="189" y="271"/>
                  </a:cubicBezTo>
                  <a:cubicBezTo>
                    <a:pt x="186" y="285"/>
                    <a:pt x="180" y="297"/>
                    <a:pt x="173" y="307"/>
                  </a:cubicBezTo>
                  <a:cubicBezTo>
                    <a:pt x="166" y="317"/>
                    <a:pt x="157" y="325"/>
                    <a:pt x="147" y="330"/>
                  </a:cubicBezTo>
                  <a:cubicBezTo>
                    <a:pt x="137" y="335"/>
                    <a:pt x="125" y="338"/>
                    <a:pt x="112" y="338"/>
                  </a:cubicBezTo>
                  <a:cubicBezTo>
                    <a:pt x="105" y="338"/>
                    <a:pt x="99" y="337"/>
                    <a:pt x="94" y="336"/>
                  </a:cubicBezTo>
                  <a:cubicBezTo>
                    <a:pt x="88" y="335"/>
                    <a:pt x="82" y="333"/>
                    <a:pt x="77" y="330"/>
                  </a:cubicBezTo>
                  <a:cubicBezTo>
                    <a:pt x="72" y="327"/>
                    <a:pt x="67" y="324"/>
                    <a:pt x="62" y="319"/>
                  </a:cubicBezTo>
                  <a:cubicBezTo>
                    <a:pt x="57" y="315"/>
                    <a:pt x="52" y="310"/>
                    <a:pt x="47" y="304"/>
                  </a:cubicBezTo>
                  <a:lnTo>
                    <a:pt x="47" y="325"/>
                  </a:lnTo>
                  <a:cubicBezTo>
                    <a:pt x="47" y="327"/>
                    <a:pt x="46" y="328"/>
                    <a:pt x="46" y="329"/>
                  </a:cubicBezTo>
                  <a:cubicBezTo>
                    <a:pt x="45" y="331"/>
                    <a:pt x="44" y="332"/>
                    <a:pt x="42" y="332"/>
                  </a:cubicBezTo>
                  <a:cubicBezTo>
                    <a:pt x="40" y="333"/>
                    <a:pt x="38" y="334"/>
                    <a:pt x="34" y="334"/>
                  </a:cubicBezTo>
                  <a:cubicBezTo>
                    <a:pt x="31" y="334"/>
                    <a:pt x="28" y="334"/>
                    <a:pt x="23" y="334"/>
                  </a:cubicBezTo>
                  <a:cubicBezTo>
                    <a:pt x="19" y="334"/>
                    <a:pt x="15" y="334"/>
                    <a:pt x="12" y="334"/>
                  </a:cubicBezTo>
                  <a:cubicBezTo>
                    <a:pt x="9" y="334"/>
                    <a:pt x="7" y="333"/>
                    <a:pt x="5" y="332"/>
                  </a:cubicBezTo>
                  <a:cubicBezTo>
                    <a:pt x="3" y="332"/>
                    <a:pt x="2" y="331"/>
                    <a:pt x="1" y="329"/>
                  </a:cubicBezTo>
                  <a:cubicBezTo>
                    <a:pt x="0" y="328"/>
                    <a:pt x="0" y="327"/>
                    <a:pt x="0" y="325"/>
                  </a:cubicBezTo>
                  <a:lnTo>
                    <a:pt x="0" y="31"/>
                  </a:lnTo>
                  <a:cubicBezTo>
                    <a:pt x="0" y="29"/>
                    <a:pt x="1" y="28"/>
                    <a:pt x="1" y="27"/>
                  </a:cubicBezTo>
                  <a:cubicBezTo>
                    <a:pt x="2" y="26"/>
                    <a:pt x="4" y="24"/>
                    <a:pt x="6" y="24"/>
                  </a:cubicBezTo>
                  <a:cubicBezTo>
                    <a:pt x="8" y="23"/>
                    <a:pt x="11" y="22"/>
                    <a:pt x="14" y="22"/>
                  </a:cubicBezTo>
                  <a:cubicBezTo>
                    <a:pt x="18" y="21"/>
                    <a:pt x="22" y="21"/>
                    <a:pt x="27" y="21"/>
                  </a:cubicBezTo>
                  <a:cubicBezTo>
                    <a:pt x="33" y="21"/>
                    <a:pt x="37" y="21"/>
                    <a:pt x="41" y="22"/>
                  </a:cubicBezTo>
                  <a:cubicBezTo>
                    <a:pt x="44" y="22"/>
                    <a:pt x="47" y="23"/>
                    <a:pt x="49" y="24"/>
                  </a:cubicBezTo>
                  <a:cubicBezTo>
                    <a:pt x="51" y="24"/>
                    <a:pt x="53" y="26"/>
                    <a:pt x="54" y="27"/>
                  </a:cubicBezTo>
                  <a:cubicBezTo>
                    <a:pt x="54" y="28"/>
                    <a:pt x="55" y="29"/>
                    <a:pt x="55" y="31"/>
                  </a:cubicBezTo>
                  <a:lnTo>
                    <a:pt x="55" y="141"/>
                  </a:lnTo>
                  <a:cubicBezTo>
                    <a:pt x="60" y="136"/>
                    <a:pt x="65" y="132"/>
                    <a:pt x="70" y="128"/>
                  </a:cubicBezTo>
                  <a:cubicBezTo>
                    <a:pt x="75" y="125"/>
                    <a:pt x="80" y="122"/>
                    <a:pt x="84" y="119"/>
                  </a:cubicBezTo>
                  <a:cubicBezTo>
                    <a:pt x="89" y="117"/>
                    <a:pt x="94" y="115"/>
                    <a:pt x="100" y="114"/>
                  </a:cubicBezTo>
                  <a:cubicBezTo>
                    <a:pt x="105" y="113"/>
                    <a:pt x="110" y="113"/>
                    <a:pt x="116" y="113"/>
                  </a:cubicBezTo>
                  <a:cubicBezTo>
                    <a:pt x="130" y="113"/>
                    <a:pt x="143" y="116"/>
                    <a:pt x="153" y="122"/>
                  </a:cubicBezTo>
                  <a:cubicBezTo>
                    <a:pt x="163" y="128"/>
                    <a:pt x="171" y="136"/>
                    <a:pt x="177" y="146"/>
                  </a:cubicBezTo>
                  <a:cubicBezTo>
                    <a:pt x="183" y="155"/>
                    <a:pt x="188" y="167"/>
                    <a:pt x="191" y="181"/>
                  </a:cubicBezTo>
                  <a:cubicBezTo>
                    <a:pt x="194" y="194"/>
                    <a:pt x="195" y="208"/>
                    <a:pt x="195" y="223"/>
                  </a:cubicBezTo>
                  <a:close/>
                  <a:moveTo>
                    <a:pt x="139" y="227"/>
                  </a:moveTo>
                  <a:cubicBezTo>
                    <a:pt x="139" y="218"/>
                    <a:pt x="138" y="210"/>
                    <a:pt x="137" y="202"/>
                  </a:cubicBezTo>
                  <a:cubicBezTo>
                    <a:pt x="136" y="194"/>
                    <a:pt x="133" y="187"/>
                    <a:pt x="130" y="181"/>
                  </a:cubicBezTo>
                  <a:cubicBezTo>
                    <a:pt x="127" y="175"/>
                    <a:pt x="123" y="170"/>
                    <a:pt x="118" y="166"/>
                  </a:cubicBezTo>
                  <a:cubicBezTo>
                    <a:pt x="114" y="163"/>
                    <a:pt x="107" y="161"/>
                    <a:pt x="100" y="161"/>
                  </a:cubicBezTo>
                  <a:cubicBezTo>
                    <a:pt x="97" y="161"/>
                    <a:pt x="93" y="161"/>
                    <a:pt x="89" y="162"/>
                  </a:cubicBezTo>
                  <a:cubicBezTo>
                    <a:pt x="86" y="164"/>
                    <a:pt x="82" y="165"/>
                    <a:pt x="79" y="168"/>
                  </a:cubicBezTo>
                  <a:cubicBezTo>
                    <a:pt x="75" y="170"/>
                    <a:pt x="71" y="174"/>
                    <a:pt x="67" y="178"/>
                  </a:cubicBezTo>
                  <a:cubicBezTo>
                    <a:pt x="63" y="182"/>
                    <a:pt x="59" y="187"/>
                    <a:pt x="55" y="193"/>
                  </a:cubicBezTo>
                  <a:lnTo>
                    <a:pt x="55" y="259"/>
                  </a:lnTo>
                  <a:cubicBezTo>
                    <a:pt x="63" y="269"/>
                    <a:pt x="70" y="277"/>
                    <a:pt x="77" y="282"/>
                  </a:cubicBezTo>
                  <a:cubicBezTo>
                    <a:pt x="84" y="287"/>
                    <a:pt x="91" y="290"/>
                    <a:pt x="99" y="290"/>
                  </a:cubicBezTo>
                  <a:cubicBezTo>
                    <a:pt x="106" y="290"/>
                    <a:pt x="112" y="288"/>
                    <a:pt x="117" y="284"/>
                  </a:cubicBezTo>
                  <a:cubicBezTo>
                    <a:pt x="122" y="281"/>
                    <a:pt x="126" y="276"/>
                    <a:pt x="129" y="270"/>
                  </a:cubicBezTo>
                  <a:cubicBezTo>
                    <a:pt x="133" y="264"/>
                    <a:pt x="135" y="257"/>
                    <a:pt x="136" y="249"/>
                  </a:cubicBezTo>
                  <a:cubicBezTo>
                    <a:pt x="138" y="242"/>
                    <a:pt x="139" y="234"/>
                    <a:pt x="139" y="227"/>
                  </a:cubicBezTo>
                  <a:close/>
                  <a:moveTo>
                    <a:pt x="435" y="223"/>
                  </a:moveTo>
                  <a:cubicBezTo>
                    <a:pt x="435" y="240"/>
                    <a:pt x="433" y="256"/>
                    <a:pt x="428" y="270"/>
                  </a:cubicBezTo>
                  <a:cubicBezTo>
                    <a:pt x="424" y="284"/>
                    <a:pt x="418" y="296"/>
                    <a:pt x="409" y="306"/>
                  </a:cubicBezTo>
                  <a:cubicBezTo>
                    <a:pt x="400" y="316"/>
                    <a:pt x="389" y="324"/>
                    <a:pt x="375" y="330"/>
                  </a:cubicBezTo>
                  <a:cubicBezTo>
                    <a:pt x="362" y="335"/>
                    <a:pt x="346" y="338"/>
                    <a:pt x="329" y="338"/>
                  </a:cubicBezTo>
                  <a:cubicBezTo>
                    <a:pt x="311" y="338"/>
                    <a:pt x="296" y="336"/>
                    <a:pt x="284" y="331"/>
                  </a:cubicBezTo>
                  <a:cubicBezTo>
                    <a:pt x="271" y="326"/>
                    <a:pt x="260" y="318"/>
                    <a:pt x="252" y="309"/>
                  </a:cubicBezTo>
                  <a:cubicBezTo>
                    <a:pt x="243" y="300"/>
                    <a:pt x="237" y="288"/>
                    <a:pt x="233" y="274"/>
                  </a:cubicBezTo>
                  <a:cubicBezTo>
                    <a:pt x="229" y="261"/>
                    <a:pt x="227" y="245"/>
                    <a:pt x="227" y="227"/>
                  </a:cubicBezTo>
                  <a:cubicBezTo>
                    <a:pt x="227" y="210"/>
                    <a:pt x="229" y="195"/>
                    <a:pt x="234" y="181"/>
                  </a:cubicBezTo>
                  <a:cubicBezTo>
                    <a:pt x="238" y="167"/>
                    <a:pt x="245" y="155"/>
                    <a:pt x="254" y="144"/>
                  </a:cubicBezTo>
                  <a:cubicBezTo>
                    <a:pt x="262" y="134"/>
                    <a:pt x="273" y="127"/>
                    <a:pt x="287" y="121"/>
                  </a:cubicBezTo>
                  <a:cubicBezTo>
                    <a:pt x="300" y="116"/>
                    <a:pt x="316" y="113"/>
                    <a:pt x="333" y="113"/>
                  </a:cubicBezTo>
                  <a:cubicBezTo>
                    <a:pt x="351" y="113"/>
                    <a:pt x="366" y="115"/>
                    <a:pt x="379" y="120"/>
                  </a:cubicBezTo>
                  <a:cubicBezTo>
                    <a:pt x="391" y="125"/>
                    <a:pt x="402" y="132"/>
                    <a:pt x="410" y="141"/>
                  </a:cubicBezTo>
                  <a:cubicBezTo>
                    <a:pt x="419" y="151"/>
                    <a:pt x="425" y="162"/>
                    <a:pt x="429" y="176"/>
                  </a:cubicBezTo>
                  <a:cubicBezTo>
                    <a:pt x="433" y="190"/>
                    <a:pt x="435" y="206"/>
                    <a:pt x="435" y="223"/>
                  </a:cubicBezTo>
                  <a:close/>
                  <a:moveTo>
                    <a:pt x="379" y="226"/>
                  </a:moveTo>
                  <a:cubicBezTo>
                    <a:pt x="379" y="216"/>
                    <a:pt x="378" y="207"/>
                    <a:pt x="377" y="198"/>
                  </a:cubicBezTo>
                  <a:cubicBezTo>
                    <a:pt x="375" y="190"/>
                    <a:pt x="372" y="183"/>
                    <a:pt x="369" y="177"/>
                  </a:cubicBezTo>
                  <a:cubicBezTo>
                    <a:pt x="365" y="171"/>
                    <a:pt x="360" y="166"/>
                    <a:pt x="354" y="162"/>
                  </a:cubicBezTo>
                  <a:cubicBezTo>
                    <a:pt x="348" y="159"/>
                    <a:pt x="341" y="157"/>
                    <a:pt x="331" y="157"/>
                  </a:cubicBezTo>
                  <a:cubicBezTo>
                    <a:pt x="323" y="157"/>
                    <a:pt x="316" y="159"/>
                    <a:pt x="310" y="162"/>
                  </a:cubicBezTo>
                  <a:cubicBezTo>
                    <a:pt x="304" y="165"/>
                    <a:pt x="299" y="169"/>
                    <a:pt x="295" y="175"/>
                  </a:cubicBezTo>
                  <a:cubicBezTo>
                    <a:pt x="291" y="181"/>
                    <a:pt x="288" y="188"/>
                    <a:pt x="286" y="197"/>
                  </a:cubicBezTo>
                  <a:cubicBezTo>
                    <a:pt x="284" y="205"/>
                    <a:pt x="283" y="214"/>
                    <a:pt x="283" y="225"/>
                  </a:cubicBezTo>
                  <a:cubicBezTo>
                    <a:pt x="283" y="235"/>
                    <a:pt x="284" y="244"/>
                    <a:pt x="286" y="252"/>
                  </a:cubicBezTo>
                  <a:cubicBezTo>
                    <a:pt x="287" y="260"/>
                    <a:pt x="290" y="268"/>
                    <a:pt x="293" y="274"/>
                  </a:cubicBezTo>
                  <a:cubicBezTo>
                    <a:pt x="297" y="280"/>
                    <a:pt x="302" y="285"/>
                    <a:pt x="308" y="288"/>
                  </a:cubicBezTo>
                  <a:cubicBezTo>
                    <a:pt x="314" y="291"/>
                    <a:pt x="322" y="293"/>
                    <a:pt x="331" y="293"/>
                  </a:cubicBezTo>
                  <a:cubicBezTo>
                    <a:pt x="339" y="293"/>
                    <a:pt x="346" y="292"/>
                    <a:pt x="352" y="288"/>
                  </a:cubicBezTo>
                  <a:cubicBezTo>
                    <a:pt x="358" y="285"/>
                    <a:pt x="363" y="281"/>
                    <a:pt x="367" y="275"/>
                  </a:cubicBezTo>
                  <a:cubicBezTo>
                    <a:pt x="371" y="269"/>
                    <a:pt x="374" y="262"/>
                    <a:pt x="376" y="254"/>
                  </a:cubicBezTo>
                  <a:cubicBezTo>
                    <a:pt x="378" y="246"/>
                    <a:pt x="379" y="236"/>
                    <a:pt x="379" y="226"/>
                  </a:cubicBezTo>
                  <a:close/>
                  <a:moveTo>
                    <a:pt x="674" y="223"/>
                  </a:moveTo>
                  <a:cubicBezTo>
                    <a:pt x="674" y="240"/>
                    <a:pt x="672" y="256"/>
                    <a:pt x="668" y="270"/>
                  </a:cubicBezTo>
                  <a:cubicBezTo>
                    <a:pt x="663" y="284"/>
                    <a:pt x="657" y="296"/>
                    <a:pt x="648" y="306"/>
                  </a:cubicBezTo>
                  <a:cubicBezTo>
                    <a:pt x="639" y="316"/>
                    <a:pt x="628" y="324"/>
                    <a:pt x="615" y="330"/>
                  </a:cubicBezTo>
                  <a:cubicBezTo>
                    <a:pt x="601" y="335"/>
                    <a:pt x="586" y="338"/>
                    <a:pt x="568" y="338"/>
                  </a:cubicBezTo>
                  <a:cubicBezTo>
                    <a:pt x="551" y="338"/>
                    <a:pt x="536" y="336"/>
                    <a:pt x="523" y="331"/>
                  </a:cubicBezTo>
                  <a:cubicBezTo>
                    <a:pt x="510" y="326"/>
                    <a:pt x="500" y="318"/>
                    <a:pt x="491" y="309"/>
                  </a:cubicBezTo>
                  <a:cubicBezTo>
                    <a:pt x="483" y="300"/>
                    <a:pt x="477" y="288"/>
                    <a:pt x="473" y="274"/>
                  </a:cubicBezTo>
                  <a:cubicBezTo>
                    <a:pt x="468" y="261"/>
                    <a:pt x="466" y="245"/>
                    <a:pt x="466" y="227"/>
                  </a:cubicBezTo>
                  <a:cubicBezTo>
                    <a:pt x="466" y="210"/>
                    <a:pt x="469" y="195"/>
                    <a:pt x="473" y="181"/>
                  </a:cubicBezTo>
                  <a:cubicBezTo>
                    <a:pt x="477" y="167"/>
                    <a:pt x="484" y="155"/>
                    <a:pt x="493" y="144"/>
                  </a:cubicBezTo>
                  <a:cubicBezTo>
                    <a:pt x="502" y="134"/>
                    <a:pt x="513" y="127"/>
                    <a:pt x="526" y="121"/>
                  </a:cubicBezTo>
                  <a:cubicBezTo>
                    <a:pt x="539" y="116"/>
                    <a:pt x="555" y="113"/>
                    <a:pt x="573" y="113"/>
                  </a:cubicBezTo>
                  <a:cubicBezTo>
                    <a:pt x="590" y="113"/>
                    <a:pt x="605" y="115"/>
                    <a:pt x="618" y="120"/>
                  </a:cubicBezTo>
                  <a:cubicBezTo>
                    <a:pt x="631" y="125"/>
                    <a:pt x="641" y="132"/>
                    <a:pt x="650" y="141"/>
                  </a:cubicBezTo>
                  <a:cubicBezTo>
                    <a:pt x="658" y="151"/>
                    <a:pt x="664" y="162"/>
                    <a:pt x="668" y="176"/>
                  </a:cubicBezTo>
                  <a:cubicBezTo>
                    <a:pt x="672" y="190"/>
                    <a:pt x="674" y="206"/>
                    <a:pt x="674" y="223"/>
                  </a:cubicBezTo>
                  <a:close/>
                  <a:moveTo>
                    <a:pt x="618" y="226"/>
                  </a:moveTo>
                  <a:cubicBezTo>
                    <a:pt x="618" y="216"/>
                    <a:pt x="618" y="207"/>
                    <a:pt x="616" y="198"/>
                  </a:cubicBezTo>
                  <a:cubicBezTo>
                    <a:pt x="614" y="190"/>
                    <a:pt x="612" y="183"/>
                    <a:pt x="608" y="177"/>
                  </a:cubicBezTo>
                  <a:cubicBezTo>
                    <a:pt x="605" y="171"/>
                    <a:pt x="600" y="166"/>
                    <a:pt x="594" y="162"/>
                  </a:cubicBezTo>
                  <a:cubicBezTo>
                    <a:pt x="588" y="159"/>
                    <a:pt x="580" y="157"/>
                    <a:pt x="571" y="157"/>
                  </a:cubicBezTo>
                  <a:cubicBezTo>
                    <a:pt x="563" y="157"/>
                    <a:pt x="556" y="159"/>
                    <a:pt x="549" y="162"/>
                  </a:cubicBezTo>
                  <a:cubicBezTo>
                    <a:pt x="543" y="165"/>
                    <a:pt x="538" y="169"/>
                    <a:pt x="534" y="175"/>
                  </a:cubicBezTo>
                  <a:cubicBezTo>
                    <a:pt x="530" y="181"/>
                    <a:pt x="527" y="188"/>
                    <a:pt x="525" y="197"/>
                  </a:cubicBezTo>
                  <a:cubicBezTo>
                    <a:pt x="523" y="205"/>
                    <a:pt x="523" y="214"/>
                    <a:pt x="523" y="225"/>
                  </a:cubicBezTo>
                  <a:cubicBezTo>
                    <a:pt x="523" y="235"/>
                    <a:pt x="523" y="244"/>
                    <a:pt x="525" y="252"/>
                  </a:cubicBezTo>
                  <a:cubicBezTo>
                    <a:pt x="527" y="260"/>
                    <a:pt x="529" y="268"/>
                    <a:pt x="533" y="274"/>
                  </a:cubicBezTo>
                  <a:cubicBezTo>
                    <a:pt x="536" y="280"/>
                    <a:pt x="541" y="285"/>
                    <a:pt x="547" y="288"/>
                  </a:cubicBezTo>
                  <a:cubicBezTo>
                    <a:pt x="553" y="291"/>
                    <a:pt x="561" y="293"/>
                    <a:pt x="570" y="293"/>
                  </a:cubicBezTo>
                  <a:cubicBezTo>
                    <a:pt x="578" y="293"/>
                    <a:pt x="585" y="292"/>
                    <a:pt x="592" y="288"/>
                  </a:cubicBezTo>
                  <a:cubicBezTo>
                    <a:pt x="598" y="285"/>
                    <a:pt x="603" y="281"/>
                    <a:pt x="607" y="275"/>
                  </a:cubicBezTo>
                  <a:cubicBezTo>
                    <a:pt x="611" y="269"/>
                    <a:pt x="614" y="262"/>
                    <a:pt x="615" y="254"/>
                  </a:cubicBezTo>
                  <a:cubicBezTo>
                    <a:pt x="617" y="246"/>
                    <a:pt x="618" y="236"/>
                    <a:pt x="618" y="226"/>
                  </a:cubicBezTo>
                  <a:close/>
                  <a:moveTo>
                    <a:pt x="898" y="326"/>
                  </a:moveTo>
                  <a:cubicBezTo>
                    <a:pt x="898" y="327"/>
                    <a:pt x="898" y="328"/>
                    <a:pt x="897" y="329"/>
                  </a:cubicBezTo>
                  <a:cubicBezTo>
                    <a:pt x="896" y="331"/>
                    <a:pt x="895" y="331"/>
                    <a:pt x="893" y="332"/>
                  </a:cubicBezTo>
                  <a:cubicBezTo>
                    <a:pt x="891" y="333"/>
                    <a:pt x="888" y="333"/>
                    <a:pt x="884" y="334"/>
                  </a:cubicBezTo>
                  <a:cubicBezTo>
                    <a:pt x="880" y="334"/>
                    <a:pt x="876" y="334"/>
                    <a:pt x="870" y="334"/>
                  </a:cubicBezTo>
                  <a:cubicBezTo>
                    <a:pt x="864" y="334"/>
                    <a:pt x="859" y="334"/>
                    <a:pt x="855" y="334"/>
                  </a:cubicBezTo>
                  <a:cubicBezTo>
                    <a:pt x="852" y="334"/>
                    <a:pt x="849" y="333"/>
                    <a:pt x="846" y="332"/>
                  </a:cubicBezTo>
                  <a:cubicBezTo>
                    <a:pt x="844" y="332"/>
                    <a:pt x="842" y="331"/>
                    <a:pt x="841" y="330"/>
                  </a:cubicBezTo>
                  <a:cubicBezTo>
                    <a:pt x="839" y="328"/>
                    <a:pt x="838" y="327"/>
                    <a:pt x="837" y="325"/>
                  </a:cubicBezTo>
                  <a:lnTo>
                    <a:pt x="773" y="220"/>
                  </a:lnTo>
                  <a:lnTo>
                    <a:pt x="773" y="325"/>
                  </a:lnTo>
                  <a:cubicBezTo>
                    <a:pt x="773" y="327"/>
                    <a:pt x="772" y="328"/>
                    <a:pt x="771" y="329"/>
                  </a:cubicBezTo>
                  <a:cubicBezTo>
                    <a:pt x="770" y="330"/>
                    <a:pt x="769" y="331"/>
                    <a:pt x="767" y="332"/>
                  </a:cubicBezTo>
                  <a:cubicBezTo>
                    <a:pt x="765" y="333"/>
                    <a:pt x="762" y="333"/>
                    <a:pt x="759" y="334"/>
                  </a:cubicBezTo>
                  <a:cubicBezTo>
                    <a:pt x="755" y="334"/>
                    <a:pt x="751" y="334"/>
                    <a:pt x="745" y="334"/>
                  </a:cubicBezTo>
                  <a:cubicBezTo>
                    <a:pt x="740" y="334"/>
                    <a:pt x="735" y="334"/>
                    <a:pt x="732" y="334"/>
                  </a:cubicBezTo>
                  <a:cubicBezTo>
                    <a:pt x="729" y="333"/>
                    <a:pt x="726" y="333"/>
                    <a:pt x="724" y="332"/>
                  </a:cubicBezTo>
                  <a:cubicBezTo>
                    <a:pt x="721" y="331"/>
                    <a:pt x="720" y="330"/>
                    <a:pt x="719" y="329"/>
                  </a:cubicBezTo>
                  <a:cubicBezTo>
                    <a:pt x="718" y="328"/>
                    <a:pt x="718" y="327"/>
                    <a:pt x="718" y="325"/>
                  </a:cubicBezTo>
                  <a:lnTo>
                    <a:pt x="718" y="31"/>
                  </a:lnTo>
                  <a:cubicBezTo>
                    <a:pt x="718" y="29"/>
                    <a:pt x="718" y="28"/>
                    <a:pt x="719" y="27"/>
                  </a:cubicBezTo>
                  <a:cubicBezTo>
                    <a:pt x="720" y="26"/>
                    <a:pt x="721" y="24"/>
                    <a:pt x="724" y="24"/>
                  </a:cubicBezTo>
                  <a:cubicBezTo>
                    <a:pt x="726" y="23"/>
                    <a:pt x="729" y="22"/>
                    <a:pt x="732" y="22"/>
                  </a:cubicBezTo>
                  <a:cubicBezTo>
                    <a:pt x="735" y="21"/>
                    <a:pt x="740" y="21"/>
                    <a:pt x="745" y="21"/>
                  </a:cubicBezTo>
                  <a:cubicBezTo>
                    <a:pt x="751" y="21"/>
                    <a:pt x="755" y="21"/>
                    <a:pt x="759" y="22"/>
                  </a:cubicBezTo>
                  <a:cubicBezTo>
                    <a:pt x="762" y="22"/>
                    <a:pt x="765" y="23"/>
                    <a:pt x="767" y="24"/>
                  </a:cubicBezTo>
                  <a:cubicBezTo>
                    <a:pt x="769" y="24"/>
                    <a:pt x="770" y="26"/>
                    <a:pt x="771" y="27"/>
                  </a:cubicBezTo>
                  <a:cubicBezTo>
                    <a:pt x="772" y="28"/>
                    <a:pt x="773" y="29"/>
                    <a:pt x="773" y="31"/>
                  </a:cubicBezTo>
                  <a:lnTo>
                    <a:pt x="773" y="206"/>
                  </a:lnTo>
                  <a:lnTo>
                    <a:pt x="830" y="127"/>
                  </a:lnTo>
                  <a:cubicBezTo>
                    <a:pt x="831" y="125"/>
                    <a:pt x="833" y="123"/>
                    <a:pt x="834" y="122"/>
                  </a:cubicBezTo>
                  <a:cubicBezTo>
                    <a:pt x="835" y="121"/>
                    <a:pt x="837" y="119"/>
                    <a:pt x="840" y="119"/>
                  </a:cubicBezTo>
                  <a:cubicBezTo>
                    <a:pt x="842" y="118"/>
                    <a:pt x="845" y="117"/>
                    <a:pt x="849" y="117"/>
                  </a:cubicBezTo>
                  <a:cubicBezTo>
                    <a:pt x="852" y="117"/>
                    <a:pt x="857" y="116"/>
                    <a:pt x="862" y="116"/>
                  </a:cubicBezTo>
                  <a:cubicBezTo>
                    <a:pt x="868" y="116"/>
                    <a:pt x="872" y="117"/>
                    <a:pt x="876" y="117"/>
                  </a:cubicBezTo>
                  <a:cubicBezTo>
                    <a:pt x="879" y="117"/>
                    <a:pt x="882" y="118"/>
                    <a:pt x="885" y="119"/>
                  </a:cubicBezTo>
                  <a:cubicBezTo>
                    <a:pt x="887" y="119"/>
                    <a:pt x="888" y="120"/>
                    <a:pt x="889" y="122"/>
                  </a:cubicBezTo>
                  <a:cubicBezTo>
                    <a:pt x="890" y="123"/>
                    <a:pt x="891" y="124"/>
                    <a:pt x="891" y="126"/>
                  </a:cubicBezTo>
                  <a:cubicBezTo>
                    <a:pt x="891" y="128"/>
                    <a:pt x="890" y="130"/>
                    <a:pt x="889" y="133"/>
                  </a:cubicBezTo>
                  <a:cubicBezTo>
                    <a:pt x="888" y="135"/>
                    <a:pt x="886" y="138"/>
                    <a:pt x="884" y="141"/>
                  </a:cubicBezTo>
                  <a:lnTo>
                    <a:pt x="827" y="207"/>
                  </a:lnTo>
                  <a:lnTo>
                    <a:pt x="893" y="312"/>
                  </a:lnTo>
                  <a:cubicBezTo>
                    <a:pt x="895" y="315"/>
                    <a:pt x="896" y="317"/>
                    <a:pt x="897" y="320"/>
                  </a:cubicBezTo>
                  <a:cubicBezTo>
                    <a:pt x="898" y="322"/>
                    <a:pt x="898" y="324"/>
                    <a:pt x="898" y="326"/>
                  </a:cubicBezTo>
                  <a:close/>
                  <a:moveTo>
                    <a:pt x="996" y="301"/>
                  </a:moveTo>
                  <a:cubicBezTo>
                    <a:pt x="996" y="314"/>
                    <a:pt x="993" y="324"/>
                    <a:pt x="989" y="329"/>
                  </a:cubicBezTo>
                  <a:cubicBezTo>
                    <a:pt x="984" y="333"/>
                    <a:pt x="975" y="336"/>
                    <a:pt x="963" y="336"/>
                  </a:cubicBezTo>
                  <a:cubicBezTo>
                    <a:pt x="951" y="336"/>
                    <a:pt x="943" y="333"/>
                    <a:pt x="938" y="329"/>
                  </a:cubicBezTo>
                  <a:cubicBezTo>
                    <a:pt x="933" y="324"/>
                    <a:pt x="931" y="315"/>
                    <a:pt x="931" y="302"/>
                  </a:cubicBezTo>
                  <a:cubicBezTo>
                    <a:pt x="931" y="288"/>
                    <a:pt x="933" y="278"/>
                    <a:pt x="938" y="274"/>
                  </a:cubicBezTo>
                  <a:cubicBezTo>
                    <a:pt x="943" y="269"/>
                    <a:pt x="951" y="266"/>
                    <a:pt x="964" y="266"/>
                  </a:cubicBezTo>
                  <a:cubicBezTo>
                    <a:pt x="976" y="266"/>
                    <a:pt x="984" y="269"/>
                    <a:pt x="989" y="273"/>
                  </a:cubicBezTo>
                  <a:cubicBezTo>
                    <a:pt x="993" y="278"/>
                    <a:pt x="996" y="287"/>
                    <a:pt x="996" y="301"/>
                  </a:cubicBezTo>
                  <a:close/>
                  <a:moveTo>
                    <a:pt x="1197" y="293"/>
                  </a:moveTo>
                  <a:cubicBezTo>
                    <a:pt x="1197" y="297"/>
                    <a:pt x="1197" y="301"/>
                    <a:pt x="1197" y="303"/>
                  </a:cubicBezTo>
                  <a:cubicBezTo>
                    <a:pt x="1196" y="306"/>
                    <a:pt x="1196" y="308"/>
                    <a:pt x="1196" y="310"/>
                  </a:cubicBezTo>
                  <a:cubicBezTo>
                    <a:pt x="1195" y="312"/>
                    <a:pt x="1195" y="313"/>
                    <a:pt x="1194" y="314"/>
                  </a:cubicBezTo>
                  <a:cubicBezTo>
                    <a:pt x="1194" y="315"/>
                    <a:pt x="1193" y="317"/>
                    <a:pt x="1191" y="319"/>
                  </a:cubicBezTo>
                  <a:cubicBezTo>
                    <a:pt x="1189" y="320"/>
                    <a:pt x="1186" y="322"/>
                    <a:pt x="1182" y="325"/>
                  </a:cubicBezTo>
                  <a:cubicBezTo>
                    <a:pt x="1178" y="327"/>
                    <a:pt x="1173" y="329"/>
                    <a:pt x="1168" y="331"/>
                  </a:cubicBezTo>
                  <a:cubicBezTo>
                    <a:pt x="1163" y="333"/>
                    <a:pt x="1157" y="335"/>
                    <a:pt x="1150" y="336"/>
                  </a:cubicBezTo>
                  <a:cubicBezTo>
                    <a:pt x="1144" y="337"/>
                    <a:pt x="1138" y="338"/>
                    <a:pt x="1131" y="338"/>
                  </a:cubicBezTo>
                  <a:cubicBezTo>
                    <a:pt x="1116" y="338"/>
                    <a:pt x="1103" y="336"/>
                    <a:pt x="1091" y="331"/>
                  </a:cubicBezTo>
                  <a:cubicBezTo>
                    <a:pt x="1080" y="326"/>
                    <a:pt x="1070" y="319"/>
                    <a:pt x="1062" y="310"/>
                  </a:cubicBezTo>
                  <a:cubicBezTo>
                    <a:pt x="1054" y="300"/>
                    <a:pt x="1048" y="289"/>
                    <a:pt x="1045" y="275"/>
                  </a:cubicBezTo>
                  <a:cubicBezTo>
                    <a:pt x="1041" y="262"/>
                    <a:pt x="1039" y="247"/>
                    <a:pt x="1039" y="229"/>
                  </a:cubicBezTo>
                  <a:cubicBezTo>
                    <a:pt x="1039" y="209"/>
                    <a:pt x="1041" y="192"/>
                    <a:pt x="1046" y="177"/>
                  </a:cubicBezTo>
                  <a:cubicBezTo>
                    <a:pt x="1051" y="163"/>
                    <a:pt x="1057" y="151"/>
                    <a:pt x="1066" y="141"/>
                  </a:cubicBezTo>
                  <a:cubicBezTo>
                    <a:pt x="1075" y="132"/>
                    <a:pt x="1085" y="124"/>
                    <a:pt x="1097" y="120"/>
                  </a:cubicBezTo>
                  <a:cubicBezTo>
                    <a:pt x="1109" y="115"/>
                    <a:pt x="1122" y="113"/>
                    <a:pt x="1136" y="113"/>
                  </a:cubicBezTo>
                  <a:cubicBezTo>
                    <a:pt x="1142" y="113"/>
                    <a:pt x="1148" y="113"/>
                    <a:pt x="1153" y="114"/>
                  </a:cubicBezTo>
                  <a:cubicBezTo>
                    <a:pt x="1159" y="115"/>
                    <a:pt x="1164" y="117"/>
                    <a:pt x="1169" y="119"/>
                  </a:cubicBezTo>
                  <a:cubicBezTo>
                    <a:pt x="1174" y="120"/>
                    <a:pt x="1178" y="122"/>
                    <a:pt x="1182" y="125"/>
                  </a:cubicBezTo>
                  <a:cubicBezTo>
                    <a:pt x="1186" y="127"/>
                    <a:pt x="1188" y="129"/>
                    <a:pt x="1190" y="131"/>
                  </a:cubicBezTo>
                  <a:cubicBezTo>
                    <a:pt x="1192" y="132"/>
                    <a:pt x="1193" y="134"/>
                    <a:pt x="1193" y="135"/>
                  </a:cubicBezTo>
                  <a:cubicBezTo>
                    <a:pt x="1194" y="136"/>
                    <a:pt x="1195" y="137"/>
                    <a:pt x="1195" y="139"/>
                  </a:cubicBezTo>
                  <a:cubicBezTo>
                    <a:pt x="1195" y="141"/>
                    <a:pt x="1196" y="143"/>
                    <a:pt x="1196" y="146"/>
                  </a:cubicBezTo>
                  <a:cubicBezTo>
                    <a:pt x="1196" y="148"/>
                    <a:pt x="1196" y="151"/>
                    <a:pt x="1196" y="155"/>
                  </a:cubicBezTo>
                  <a:cubicBezTo>
                    <a:pt x="1196" y="164"/>
                    <a:pt x="1195" y="170"/>
                    <a:pt x="1194" y="174"/>
                  </a:cubicBezTo>
                  <a:cubicBezTo>
                    <a:pt x="1192" y="177"/>
                    <a:pt x="1191" y="179"/>
                    <a:pt x="1188" y="179"/>
                  </a:cubicBezTo>
                  <a:cubicBezTo>
                    <a:pt x="1186" y="179"/>
                    <a:pt x="1183" y="178"/>
                    <a:pt x="1180" y="176"/>
                  </a:cubicBezTo>
                  <a:cubicBezTo>
                    <a:pt x="1178" y="174"/>
                    <a:pt x="1174" y="171"/>
                    <a:pt x="1171" y="169"/>
                  </a:cubicBezTo>
                  <a:cubicBezTo>
                    <a:pt x="1167" y="166"/>
                    <a:pt x="1162" y="164"/>
                    <a:pt x="1157" y="162"/>
                  </a:cubicBezTo>
                  <a:cubicBezTo>
                    <a:pt x="1152" y="160"/>
                    <a:pt x="1146" y="159"/>
                    <a:pt x="1139" y="159"/>
                  </a:cubicBezTo>
                  <a:cubicBezTo>
                    <a:pt x="1124" y="159"/>
                    <a:pt x="1113" y="164"/>
                    <a:pt x="1106" y="176"/>
                  </a:cubicBezTo>
                  <a:cubicBezTo>
                    <a:pt x="1098" y="187"/>
                    <a:pt x="1095" y="203"/>
                    <a:pt x="1095" y="225"/>
                  </a:cubicBezTo>
                  <a:cubicBezTo>
                    <a:pt x="1095" y="236"/>
                    <a:pt x="1096" y="245"/>
                    <a:pt x="1097" y="254"/>
                  </a:cubicBezTo>
                  <a:cubicBezTo>
                    <a:pt x="1099" y="262"/>
                    <a:pt x="1102" y="269"/>
                    <a:pt x="1106" y="274"/>
                  </a:cubicBezTo>
                  <a:cubicBezTo>
                    <a:pt x="1110" y="280"/>
                    <a:pt x="1114" y="284"/>
                    <a:pt x="1120" y="287"/>
                  </a:cubicBezTo>
                  <a:cubicBezTo>
                    <a:pt x="1125" y="289"/>
                    <a:pt x="1132" y="291"/>
                    <a:pt x="1139" y="291"/>
                  </a:cubicBezTo>
                  <a:cubicBezTo>
                    <a:pt x="1147" y="291"/>
                    <a:pt x="1153" y="290"/>
                    <a:pt x="1159" y="287"/>
                  </a:cubicBezTo>
                  <a:cubicBezTo>
                    <a:pt x="1164" y="285"/>
                    <a:pt x="1169" y="282"/>
                    <a:pt x="1173" y="280"/>
                  </a:cubicBezTo>
                  <a:cubicBezTo>
                    <a:pt x="1177" y="277"/>
                    <a:pt x="1180" y="274"/>
                    <a:pt x="1183" y="272"/>
                  </a:cubicBezTo>
                  <a:cubicBezTo>
                    <a:pt x="1186" y="269"/>
                    <a:pt x="1188" y="268"/>
                    <a:pt x="1190" y="268"/>
                  </a:cubicBezTo>
                  <a:cubicBezTo>
                    <a:pt x="1191" y="268"/>
                    <a:pt x="1192" y="269"/>
                    <a:pt x="1193" y="269"/>
                  </a:cubicBezTo>
                  <a:cubicBezTo>
                    <a:pt x="1194" y="270"/>
                    <a:pt x="1195" y="272"/>
                    <a:pt x="1195" y="274"/>
                  </a:cubicBezTo>
                  <a:cubicBezTo>
                    <a:pt x="1196" y="276"/>
                    <a:pt x="1196" y="278"/>
                    <a:pt x="1197" y="281"/>
                  </a:cubicBezTo>
                  <a:cubicBezTo>
                    <a:pt x="1197" y="284"/>
                    <a:pt x="1197" y="289"/>
                    <a:pt x="1197" y="293"/>
                  </a:cubicBezTo>
                  <a:close/>
                  <a:moveTo>
                    <a:pt x="1431" y="223"/>
                  </a:moveTo>
                  <a:cubicBezTo>
                    <a:pt x="1431" y="240"/>
                    <a:pt x="1428" y="256"/>
                    <a:pt x="1424" y="270"/>
                  </a:cubicBezTo>
                  <a:cubicBezTo>
                    <a:pt x="1420" y="284"/>
                    <a:pt x="1413" y="296"/>
                    <a:pt x="1404" y="306"/>
                  </a:cubicBezTo>
                  <a:cubicBezTo>
                    <a:pt x="1395" y="316"/>
                    <a:pt x="1384" y="324"/>
                    <a:pt x="1371" y="330"/>
                  </a:cubicBezTo>
                  <a:cubicBezTo>
                    <a:pt x="1358" y="335"/>
                    <a:pt x="1342" y="338"/>
                    <a:pt x="1324" y="338"/>
                  </a:cubicBezTo>
                  <a:cubicBezTo>
                    <a:pt x="1307" y="338"/>
                    <a:pt x="1292" y="336"/>
                    <a:pt x="1279" y="331"/>
                  </a:cubicBezTo>
                  <a:cubicBezTo>
                    <a:pt x="1266" y="326"/>
                    <a:pt x="1256" y="318"/>
                    <a:pt x="1247" y="309"/>
                  </a:cubicBezTo>
                  <a:cubicBezTo>
                    <a:pt x="1239" y="300"/>
                    <a:pt x="1233" y="288"/>
                    <a:pt x="1229" y="274"/>
                  </a:cubicBezTo>
                  <a:cubicBezTo>
                    <a:pt x="1225" y="261"/>
                    <a:pt x="1223" y="245"/>
                    <a:pt x="1223" y="227"/>
                  </a:cubicBezTo>
                  <a:cubicBezTo>
                    <a:pt x="1223" y="210"/>
                    <a:pt x="1225" y="195"/>
                    <a:pt x="1229" y="181"/>
                  </a:cubicBezTo>
                  <a:cubicBezTo>
                    <a:pt x="1234" y="167"/>
                    <a:pt x="1240" y="155"/>
                    <a:pt x="1249" y="144"/>
                  </a:cubicBezTo>
                  <a:cubicBezTo>
                    <a:pt x="1258" y="134"/>
                    <a:pt x="1269" y="127"/>
                    <a:pt x="1282" y="121"/>
                  </a:cubicBezTo>
                  <a:cubicBezTo>
                    <a:pt x="1296" y="116"/>
                    <a:pt x="1311" y="113"/>
                    <a:pt x="1329" y="113"/>
                  </a:cubicBezTo>
                  <a:cubicBezTo>
                    <a:pt x="1346" y="113"/>
                    <a:pt x="1361" y="115"/>
                    <a:pt x="1374" y="120"/>
                  </a:cubicBezTo>
                  <a:cubicBezTo>
                    <a:pt x="1387" y="125"/>
                    <a:pt x="1398" y="132"/>
                    <a:pt x="1406" y="141"/>
                  </a:cubicBezTo>
                  <a:cubicBezTo>
                    <a:pt x="1414" y="151"/>
                    <a:pt x="1420" y="162"/>
                    <a:pt x="1424" y="176"/>
                  </a:cubicBezTo>
                  <a:cubicBezTo>
                    <a:pt x="1429" y="190"/>
                    <a:pt x="1431" y="206"/>
                    <a:pt x="1431" y="223"/>
                  </a:cubicBezTo>
                  <a:close/>
                  <a:moveTo>
                    <a:pt x="1374" y="226"/>
                  </a:moveTo>
                  <a:cubicBezTo>
                    <a:pt x="1374" y="216"/>
                    <a:pt x="1374" y="207"/>
                    <a:pt x="1372" y="198"/>
                  </a:cubicBezTo>
                  <a:cubicBezTo>
                    <a:pt x="1371" y="190"/>
                    <a:pt x="1368" y="183"/>
                    <a:pt x="1364" y="177"/>
                  </a:cubicBezTo>
                  <a:cubicBezTo>
                    <a:pt x="1361" y="171"/>
                    <a:pt x="1356" y="166"/>
                    <a:pt x="1350" y="162"/>
                  </a:cubicBezTo>
                  <a:cubicBezTo>
                    <a:pt x="1344" y="159"/>
                    <a:pt x="1336" y="157"/>
                    <a:pt x="1327" y="157"/>
                  </a:cubicBezTo>
                  <a:cubicBezTo>
                    <a:pt x="1319" y="157"/>
                    <a:pt x="1312" y="159"/>
                    <a:pt x="1306" y="162"/>
                  </a:cubicBezTo>
                  <a:cubicBezTo>
                    <a:pt x="1300" y="165"/>
                    <a:pt x="1294" y="169"/>
                    <a:pt x="1291" y="175"/>
                  </a:cubicBezTo>
                  <a:cubicBezTo>
                    <a:pt x="1287" y="181"/>
                    <a:pt x="1284" y="188"/>
                    <a:pt x="1282" y="197"/>
                  </a:cubicBezTo>
                  <a:cubicBezTo>
                    <a:pt x="1280" y="205"/>
                    <a:pt x="1279" y="214"/>
                    <a:pt x="1279" y="225"/>
                  </a:cubicBezTo>
                  <a:cubicBezTo>
                    <a:pt x="1279" y="235"/>
                    <a:pt x="1280" y="244"/>
                    <a:pt x="1281" y="252"/>
                  </a:cubicBezTo>
                  <a:cubicBezTo>
                    <a:pt x="1283" y="260"/>
                    <a:pt x="1285" y="268"/>
                    <a:pt x="1289" y="274"/>
                  </a:cubicBezTo>
                  <a:cubicBezTo>
                    <a:pt x="1292" y="280"/>
                    <a:pt x="1297" y="285"/>
                    <a:pt x="1303" y="288"/>
                  </a:cubicBezTo>
                  <a:cubicBezTo>
                    <a:pt x="1310" y="291"/>
                    <a:pt x="1317" y="293"/>
                    <a:pt x="1326" y="293"/>
                  </a:cubicBezTo>
                  <a:cubicBezTo>
                    <a:pt x="1334" y="293"/>
                    <a:pt x="1342" y="292"/>
                    <a:pt x="1348" y="288"/>
                  </a:cubicBezTo>
                  <a:cubicBezTo>
                    <a:pt x="1354" y="285"/>
                    <a:pt x="1359" y="281"/>
                    <a:pt x="1363" y="275"/>
                  </a:cubicBezTo>
                  <a:cubicBezTo>
                    <a:pt x="1367" y="269"/>
                    <a:pt x="1370" y="262"/>
                    <a:pt x="1372" y="254"/>
                  </a:cubicBezTo>
                  <a:cubicBezTo>
                    <a:pt x="1373" y="246"/>
                    <a:pt x="1374" y="236"/>
                    <a:pt x="1374" y="226"/>
                  </a:cubicBezTo>
                  <a:close/>
                  <a:moveTo>
                    <a:pt x="1783" y="325"/>
                  </a:moveTo>
                  <a:cubicBezTo>
                    <a:pt x="1783" y="327"/>
                    <a:pt x="1782" y="328"/>
                    <a:pt x="1781" y="329"/>
                  </a:cubicBezTo>
                  <a:cubicBezTo>
                    <a:pt x="1780" y="330"/>
                    <a:pt x="1779" y="331"/>
                    <a:pt x="1777" y="332"/>
                  </a:cubicBezTo>
                  <a:cubicBezTo>
                    <a:pt x="1775" y="333"/>
                    <a:pt x="1772" y="333"/>
                    <a:pt x="1769" y="334"/>
                  </a:cubicBezTo>
                  <a:cubicBezTo>
                    <a:pt x="1765" y="334"/>
                    <a:pt x="1761" y="334"/>
                    <a:pt x="1755" y="334"/>
                  </a:cubicBezTo>
                  <a:cubicBezTo>
                    <a:pt x="1750" y="334"/>
                    <a:pt x="1745" y="334"/>
                    <a:pt x="1742" y="334"/>
                  </a:cubicBezTo>
                  <a:cubicBezTo>
                    <a:pt x="1738" y="333"/>
                    <a:pt x="1735" y="333"/>
                    <a:pt x="1733" y="332"/>
                  </a:cubicBezTo>
                  <a:cubicBezTo>
                    <a:pt x="1731" y="331"/>
                    <a:pt x="1730" y="330"/>
                    <a:pt x="1729" y="329"/>
                  </a:cubicBezTo>
                  <a:cubicBezTo>
                    <a:pt x="1728" y="328"/>
                    <a:pt x="1728" y="327"/>
                    <a:pt x="1728" y="325"/>
                  </a:cubicBezTo>
                  <a:lnTo>
                    <a:pt x="1728" y="207"/>
                  </a:lnTo>
                  <a:cubicBezTo>
                    <a:pt x="1728" y="200"/>
                    <a:pt x="1727" y="194"/>
                    <a:pt x="1726" y="189"/>
                  </a:cubicBezTo>
                  <a:cubicBezTo>
                    <a:pt x="1725" y="183"/>
                    <a:pt x="1723" y="178"/>
                    <a:pt x="1720" y="174"/>
                  </a:cubicBezTo>
                  <a:cubicBezTo>
                    <a:pt x="1718" y="170"/>
                    <a:pt x="1715" y="167"/>
                    <a:pt x="1711" y="165"/>
                  </a:cubicBezTo>
                  <a:cubicBezTo>
                    <a:pt x="1707" y="163"/>
                    <a:pt x="1702" y="162"/>
                    <a:pt x="1697" y="162"/>
                  </a:cubicBezTo>
                  <a:cubicBezTo>
                    <a:pt x="1691" y="162"/>
                    <a:pt x="1684" y="164"/>
                    <a:pt x="1677" y="170"/>
                  </a:cubicBezTo>
                  <a:cubicBezTo>
                    <a:pt x="1671" y="175"/>
                    <a:pt x="1663" y="183"/>
                    <a:pt x="1656" y="193"/>
                  </a:cubicBezTo>
                  <a:lnTo>
                    <a:pt x="1656" y="325"/>
                  </a:lnTo>
                  <a:cubicBezTo>
                    <a:pt x="1656" y="327"/>
                    <a:pt x="1655" y="328"/>
                    <a:pt x="1654" y="329"/>
                  </a:cubicBezTo>
                  <a:cubicBezTo>
                    <a:pt x="1654" y="330"/>
                    <a:pt x="1652" y="331"/>
                    <a:pt x="1650" y="332"/>
                  </a:cubicBezTo>
                  <a:cubicBezTo>
                    <a:pt x="1648" y="333"/>
                    <a:pt x="1645" y="333"/>
                    <a:pt x="1642" y="334"/>
                  </a:cubicBezTo>
                  <a:cubicBezTo>
                    <a:pt x="1638" y="334"/>
                    <a:pt x="1634" y="334"/>
                    <a:pt x="1628" y="334"/>
                  </a:cubicBezTo>
                  <a:cubicBezTo>
                    <a:pt x="1623" y="334"/>
                    <a:pt x="1619" y="334"/>
                    <a:pt x="1615" y="334"/>
                  </a:cubicBezTo>
                  <a:cubicBezTo>
                    <a:pt x="1612" y="333"/>
                    <a:pt x="1609" y="333"/>
                    <a:pt x="1607" y="332"/>
                  </a:cubicBezTo>
                  <a:cubicBezTo>
                    <a:pt x="1605" y="331"/>
                    <a:pt x="1603" y="330"/>
                    <a:pt x="1602" y="329"/>
                  </a:cubicBezTo>
                  <a:cubicBezTo>
                    <a:pt x="1601" y="328"/>
                    <a:pt x="1601" y="327"/>
                    <a:pt x="1601" y="325"/>
                  </a:cubicBezTo>
                  <a:lnTo>
                    <a:pt x="1601" y="207"/>
                  </a:lnTo>
                  <a:cubicBezTo>
                    <a:pt x="1601" y="200"/>
                    <a:pt x="1600" y="194"/>
                    <a:pt x="1599" y="189"/>
                  </a:cubicBezTo>
                  <a:cubicBezTo>
                    <a:pt x="1598" y="183"/>
                    <a:pt x="1596" y="178"/>
                    <a:pt x="1594" y="174"/>
                  </a:cubicBezTo>
                  <a:cubicBezTo>
                    <a:pt x="1591" y="170"/>
                    <a:pt x="1588" y="167"/>
                    <a:pt x="1584" y="165"/>
                  </a:cubicBezTo>
                  <a:cubicBezTo>
                    <a:pt x="1580" y="163"/>
                    <a:pt x="1575" y="162"/>
                    <a:pt x="1570" y="162"/>
                  </a:cubicBezTo>
                  <a:cubicBezTo>
                    <a:pt x="1564" y="162"/>
                    <a:pt x="1557" y="164"/>
                    <a:pt x="1550" y="170"/>
                  </a:cubicBezTo>
                  <a:cubicBezTo>
                    <a:pt x="1544" y="175"/>
                    <a:pt x="1536" y="183"/>
                    <a:pt x="1529" y="193"/>
                  </a:cubicBezTo>
                  <a:lnTo>
                    <a:pt x="1529" y="325"/>
                  </a:lnTo>
                  <a:cubicBezTo>
                    <a:pt x="1529" y="327"/>
                    <a:pt x="1528" y="328"/>
                    <a:pt x="1527" y="329"/>
                  </a:cubicBezTo>
                  <a:cubicBezTo>
                    <a:pt x="1527" y="330"/>
                    <a:pt x="1525" y="331"/>
                    <a:pt x="1523" y="332"/>
                  </a:cubicBezTo>
                  <a:cubicBezTo>
                    <a:pt x="1521" y="333"/>
                    <a:pt x="1518" y="333"/>
                    <a:pt x="1515" y="334"/>
                  </a:cubicBezTo>
                  <a:cubicBezTo>
                    <a:pt x="1511" y="334"/>
                    <a:pt x="1507" y="334"/>
                    <a:pt x="1501" y="334"/>
                  </a:cubicBezTo>
                  <a:cubicBezTo>
                    <a:pt x="1496" y="334"/>
                    <a:pt x="1492" y="334"/>
                    <a:pt x="1488" y="334"/>
                  </a:cubicBezTo>
                  <a:cubicBezTo>
                    <a:pt x="1485" y="333"/>
                    <a:pt x="1482" y="333"/>
                    <a:pt x="1480" y="332"/>
                  </a:cubicBezTo>
                  <a:cubicBezTo>
                    <a:pt x="1478" y="331"/>
                    <a:pt x="1476" y="330"/>
                    <a:pt x="1475" y="329"/>
                  </a:cubicBezTo>
                  <a:cubicBezTo>
                    <a:pt x="1474" y="328"/>
                    <a:pt x="1474" y="327"/>
                    <a:pt x="1474" y="325"/>
                  </a:cubicBezTo>
                  <a:lnTo>
                    <a:pt x="1474" y="125"/>
                  </a:lnTo>
                  <a:cubicBezTo>
                    <a:pt x="1474" y="124"/>
                    <a:pt x="1474" y="123"/>
                    <a:pt x="1475" y="122"/>
                  </a:cubicBezTo>
                  <a:cubicBezTo>
                    <a:pt x="1476" y="120"/>
                    <a:pt x="1477" y="119"/>
                    <a:pt x="1479" y="119"/>
                  </a:cubicBezTo>
                  <a:cubicBezTo>
                    <a:pt x="1481" y="118"/>
                    <a:pt x="1483" y="117"/>
                    <a:pt x="1486" y="117"/>
                  </a:cubicBezTo>
                  <a:cubicBezTo>
                    <a:pt x="1489" y="117"/>
                    <a:pt x="1493" y="116"/>
                    <a:pt x="1497" y="116"/>
                  </a:cubicBezTo>
                  <a:cubicBezTo>
                    <a:pt x="1502" y="116"/>
                    <a:pt x="1506" y="117"/>
                    <a:pt x="1509" y="117"/>
                  </a:cubicBezTo>
                  <a:cubicBezTo>
                    <a:pt x="1512" y="117"/>
                    <a:pt x="1514" y="118"/>
                    <a:pt x="1516" y="119"/>
                  </a:cubicBezTo>
                  <a:cubicBezTo>
                    <a:pt x="1518" y="119"/>
                    <a:pt x="1519" y="120"/>
                    <a:pt x="1520" y="122"/>
                  </a:cubicBezTo>
                  <a:cubicBezTo>
                    <a:pt x="1520" y="123"/>
                    <a:pt x="1521" y="124"/>
                    <a:pt x="1521" y="125"/>
                  </a:cubicBezTo>
                  <a:lnTo>
                    <a:pt x="1521" y="148"/>
                  </a:lnTo>
                  <a:cubicBezTo>
                    <a:pt x="1531" y="137"/>
                    <a:pt x="1542" y="128"/>
                    <a:pt x="1553" y="122"/>
                  </a:cubicBezTo>
                  <a:cubicBezTo>
                    <a:pt x="1564" y="116"/>
                    <a:pt x="1575" y="113"/>
                    <a:pt x="1586" y="113"/>
                  </a:cubicBezTo>
                  <a:cubicBezTo>
                    <a:pt x="1594" y="113"/>
                    <a:pt x="1601" y="114"/>
                    <a:pt x="1608" y="115"/>
                  </a:cubicBezTo>
                  <a:cubicBezTo>
                    <a:pt x="1614" y="117"/>
                    <a:pt x="1620" y="120"/>
                    <a:pt x="1625" y="123"/>
                  </a:cubicBezTo>
                  <a:cubicBezTo>
                    <a:pt x="1630" y="126"/>
                    <a:pt x="1634" y="130"/>
                    <a:pt x="1638" y="134"/>
                  </a:cubicBezTo>
                  <a:cubicBezTo>
                    <a:pt x="1641" y="139"/>
                    <a:pt x="1644" y="144"/>
                    <a:pt x="1647" y="149"/>
                  </a:cubicBezTo>
                  <a:cubicBezTo>
                    <a:pt x="1653" y="143"/>
                    <a:pt x="1658" y="137"/>
                    <a:pt x="1664" y="133"/>
                  </a:cubicBezTo>
                  <a:cubicBezTo>
                    <a:pt x="1670" y="128"/>
                    <a:pt x="1675" y="124"/>
                    <a:pt x="1681" y="121"/>
                  </a:cubicBezTo>
                  <a:cubicBezTo>
                    <a:pt x="1686" y="118"/>
                    <a:pt x="1691" y="116"/>
                    <a:pt x="1697" y="115"/>
                  </a:cubicBezTo>
                  <a:cubicBezTo>
                    <a:pt x="1702" y="113"/>
                    <a:pt x="1708" y="113"/>
                    <a:pt x="1714" y="113"/>
                  </a:cubicBezTo>
                  <a:cubicBezTo>
                    <a:pt x="1726" y="113"/>
                    <a:pt x="1737" y="115"/>
                    <a:pt x="1746" y="120"/>
                  </a:cubicBezTo>
                  <a:cubicBezTo>
                    <a:pt x="1755" y="124"/>
                    <a:pt x="1762" y="130"/>
                    <a:pt x="1767" y="138"/>
                  </a:cubicBezTo>
                  <a:cubicBezTo>
                    <a:pt x="1773" y="145"/>
                    <a:pt x="1777" y="154"/>
                    <a:pt x="1779" y="165"/>
                  </a:cubicBezTo>
                  <a:cubicBezTo>
                    <a:pt x="1781" y="175"/>
                    <a:pt x="1783" y="186"/>
                    <a:pt x="1783" y="197"/>
                  </a:cubicBezTo>
                  <a:lnTo>
                    <a:pt x="1783" y="325"/>
                  </a:lnTo>
                  <a:close/>
                  <a:moveTo>
                    <a:pt x="1863" y="391"/>
                  </a:moveTo>
                  <a:cubicBezTo>
                    <a:pt x="1863" y="393"/>
                    <a:pt x="1862" y="394"/>
                    <a:pt x="1861" y="396"/>
                  </a:cubicBezTo>
                  <a:cubicBezTo>
                    <a:pt x="1859" y="397"/>
                    <a:pt x="1858" y="398"/>
                    <a:pt x="1856" y="399"/>
                  </a:cubicBezTo>
                  <a:cubicBezTo>
                    <a:pt x="1854" y="399"/>
                    <a:pt x="1851" y="400"/>
                    <a:pt x="1848" y="400"/>
                  </a:cubicBezTo>
                  <a:cubicBezTo>
                    <a:pt x="1845" y="401"/>
                    <a:pt x="1841" y="401"/>
                    <a:pt x="1836" y="401"/>
                  </a:cubicBezTo>
                  <a:cubicBezTo>
                    <a:pt x="1830" y="401"/>
                    <a:pt x="1825" y="401"/>
                    <a:pt x="1821" y="400"/>
                  </a:cubicBezTo>
                  <a:cubicBezTo>
                    <a:pt x="1818" y="399"/>
                    <a:pt x="1815" y="398"/>
                    <a:pt x="1813" y="397"/>
                  </a:cubicBezTo>
                  <a:cubicBezTo>
                    <a:pt x="1811" y="396"/>
                    <a:pt x="1810" y="394"/>
                    <a:pt x="1810" y="393"/>
                  </a:cubicBezTo>
                  <a:cubicBezTo>
                    <a:pt x="1809" y="391"/>
                    <a:pt x="1810" y="389"/>
                    <a:pt x="1810" y="386"/>
                  </a:cubicBezTo>
                  <a:lnTo>
                    <a:pt x="1940" y="10"/>
                  </a:lnTo>
                  <a:cubicBezTo>
                    <a:pt x="1941" y="8"/>
                    <a:pt x="1942" y="6"/>
                    <a:pt x="1943" y="5"/>
                  </a:cubicBezTo>
                  <a:cubicBezTo>
                    <a:pt x="1944" y="4"/>
                    <a:pt x="1946" y="3"/>
                    <a:pt x="1948" y="2"/>
                  </a:cubicBezTo>
                  <a:cubicBezTo>
                    <a:pt x="1950" y="2"/>
                    <a:pt x="1953" y="1"/>
                    <a:pt x="1956" y="1"/>
                  </a:cubicBezTo>
                  <a:cubicBezTo>
                    <a:pt x="1959" y="0"/>
                    <a:pt x="1963" y="0"/>
                    <a:pt x="1968" y="0"/>
                  </a:cubicBezTo>
                  <a:cubicBezTo>
                    <a:pt x="1974" y="0"/>
                    <a:pt x="1979" y="0"/>
                    <a:pt x="1982" y="1"/>
                  </a:cubicBezTo>
                  <a:cubicBezTo>
                    <a:pt x="1986" y="2"/>
                    <a:pt x="1989" y="2"/>
                    <a:pt x="1991" y="4"/>
                  </a:cubicBezTo>
                  <a:cubicBezTo>
                    <a:pt x="1993" y="5"/>
                    <a:pt x="1994" y="6"/>
                    <a:pt x="1994" y="8"/>
                  </a:cubicBezTo>
                  <a:cubicBezTo>
                    <a:pt x="1994" y="10"/>
                    <a:pt x="1994" y="12"/>
                    <a:pt x="1993" y="15"/>
                  </a:cubicBezTo>
                  <a:lnTo>
                    <a:pt x="1863" y="391"/>
                  </a:lnTo>
                  <a:close/>
                  <a:moveTo>
                    <a:pt x="2182" y="326"/>
                  </a:moveTo>
                  <a:cubicBezTo>
                    <a:pt x="2182" y="328"/>
                    <a:pt x="2181" y="330"/>
                    <a:pt x="2180" y="331"/>
                  </a:cubicBezTo>
                  <a:cubicBezTo>
                    <a:pt x="2178" y="332"/>
                    <a:pt x="2176" y="333"/>
                    <a:pt x="2173" y="334"/>
                  </a:cubicBezTo>
                  <a:cubicBezTo>
                    <a:pt x="2170" y="334"/>
                    <a:pt x="2165" y="334"/>
                    <a:pt x="2159" y="334"/>
                  </a:cubicBezTo>
                  <a:cubicBezTo>
                    <a:pt x="2152" y="334"/>
                    <a:pt x="2148" y="334"/>
                    <a:pt x="2145" y="334"/>
                  </a:cubicBezTo>
                  <a:cubicBezTo>
                    <a:pt x="2142" y="333"/>
                    <a:pt x="2140" y="332"/>
                    <a:pt x="2138" y="331"/>
                  </a:cubicBezTo>
                  <a:cubicBezTo>
                    <a:pt x="2137" y="330"/>
                    <a:pt x="2137" y="328"/>
                    <a:pt x="2137" y="326"/>
                  </a:cubicBezTo>
                  <a:lnTo>
                    <a:pt x="2137" y="310"/>
                  </a:lnTo>
                  <a:cubicBezTo>
                    <a:pt x="2129" y="319"/>
                    <a:pt x="2120" y="326"/>
                    <a:pt x="2109" y="331"/>
                  </a:cubicBezTo>
                  <a:cubicBezTo>
                    <a:pt x="2099" y="336"/>
                    <a:pt x="2088" y="338"/>
                    <a:pt x="2075" y="338"/>
                  </a:cubicBezTo>
                  <a:cubicBezTo>
                    <a:pt x="2065" y="338"/>
                    <a:pt x="2056" y="337"/>
                    <a:pt x="2047" y="334"/>
                  </a:cubicBezTo>
                  <a:cubicBezTo>
                    <a:pt x="2038" y="331"/>
                    <a:pt x="2031" y="327"/>
                    <a:pt x="2025" y="322"/>
                  </a:cubicBezTo>
                  <a:cubicBezTo>
                    <a:pt x="2018" y="316"/>
                    <a:pt x="2013" y="309"/>
                    <a:pt x="2010" y="301"/>
                  </a:cubicBezTo>
                  <a:cubicBezTo>
                    <a:pt x="2006" y="293"/>
                    <a:pt x="2005" y="284"/>
                    <a:pt x="2005" y="273"/>
                  </a:cubicBezTo>
                  <a:cubicBezTo>
                    <a:pt x="2005" y="261"/>
                    <a:pt x="2007" y="251"/>
                    <a:pt x="2011" y="243"/>
                  </a:cubicBezTo>
                  <a:cubicBezTo>
                    <a:pt x="2016" y="234"/>
                    <a:pt x="2022" y="227"/>
                    <a:pt x="2031" y="221"/>
                  </a:cubicBezTo>
                  <a:cubicBezTo>
                    <a:pt x="2040" y="216"/>
                    <a:pt x="2051" y="212"/>
                    <a:pt x="2064" y="209"/>
                  </a:cubicBezTo>
                  <a:cubicBezTo>
                    <a:pt x="2077" y="206"/>
                    <a:pt x="2092" y="205"/>
                    <a:pt x="2109" y="205"/>
                  </a:cubicBezTo>
                  <a:lnTo>
                    <a:pt x="2128" y="205"/>
                  </a:lnTo>
                  <a:lnTo>
                    <a:pt x="2128" y="193"/>
                  </a:lnTo>
                  <a:cubicBezTo>
                    <a:pt x="2128" y="187"/>
                    <a:pt x="2127" y="181"/>
                    <a:pt x="2126" y="176"/>
                  </a:cubicBezTo>
                  <a:cubicBezTo>
                    <a:pt x="2125" y="172"/>
                    <a:pt x="2123" y="168"/>
                    <a:pt x="2120" y="165"/>
                  </a:cubicBezTo>
                  <a:cubicBezTo>
                    <a:pt x="2117" y="161"/>
                    <a:pt x="2114" y="159"/>
                    <a:pt x="2109" y="158"/>
                  </a:cubicBezTo>
                  <a:cubicBezTo>
                    <a:pt x="2104" y="156"/>
                    <a:pt x="2098" y="155"/>
                    <a:pt x="2091" y="155"/>
                  </a:cubicBezTo>
                  <a:cubicBezTo>
                    <a:pt x="2082" y="155"/>
                    <a:pt x="2074" y="157"/>
                    <a:pt x="2067" y="159"/>
                  </a:cubicBezTo>
                  <a:cubicBezTo>
                    <a:pt x="2060" y="161"/>
                    <a:pt x="2053" y="163"/>
                    <a:pt x="2048" y="166"/>
                  </a:cubicBezTo>
                  <a:cubicBezTo>
                    <a:pt x="2042" y="168"/>
                    <a:pt x="2038" y="170"/>
                    <a:pt x="2034" y="172"/>
                  </a:cubicBezTo>
                  <a:cubicBezTo>
                    <a:pt x="2030" y="175"/>
                    <a:pt x="2027" y="176"/>
                    <a:pt x="2025" y="176"/>
                  </a:cubicBezTo>
                  <a:cubicBezTo>
                    <a:pt x="2024" y="176"/>
                    <a:pt x="2022" y="175"/>
                    <a:pt x="2021" y="174"/>
                  </a:cubicBezTo>
                  <a:cubicBezTo>
                    <a:pt x="2020" y="173"/>
                    <a:pt x="2019" y="172"/>
                    <a:pt x="2018" y="170"/>
                  </a:cubicBezTo>
                  <a:cubicBezTo>
                    <a:pt x="2017" y="168"/>
                    <a:pt x="2016" y="165"/>
                    <a:pt x="2016" y="162"/>
                  </a:cubicBezTo>
                  <a:cubicBezTo>
                    <a:pt x="2016" y="160"/>
                    <a:pt x="2015" y="156"/>
                    <a:pt x="2015" y="153"/>
                  </a:cubicBezTo>
                  <a:cubicBezTo>
                    <a:pt x="2015" y="148"/>
                    <a:pt x="2016" y="145"/>
                    <a:pt x="2016" y="142"/>
                  </a:cubicBezTo>
                  <a:cubicBezTo>
                    <a:pt x="2017" y="139"/>
                    <a:pt x="2019" y="137"/>
                    <a:pt x="2021" y="135"/>
                  </a:cubicBezTo>
                  <a:cubicBezTo>
                    <a:pt x="2023" y="133"/>
                    <a:pt x="2026" y="130"/>
                    <a:pt x="2031" y="128"/>
                  </a:cubicBezTo>
                  <a:cubicBezTo>
                    <a:pt x="2036" y="125"/>
                    <a:pt x="2042" y="123"/>
                    <a:pt x="2049" y="120"/>
                  </a:cubicBezTo>
                  <a:cubicBezTo>
                    <a:pt x="2056" y="118"/>
                    <a:pt x="2063" y="116"/>
                    <a:pt x="2071" y="115"/>
                  </a:cubicBezTo>
                  <a:cubicBezTo>
                    <a:pt x="2079" y="113"/>
                    <a:pt x="2088" y="113"/>
                    <a:pt x="2096" y="113"/>
                  </a:cubicBezTo>
                  <a:cubicBezTo>
                    <a:pt x="2111" y="113"/>
                    <a:pt x="2124" y="114"/>
                    <a:pt x="2135" y="117"/>
                  </a:cubicBezTo>
                  <a:cubicBezTo>
                    <a:pt x="2146" y="120"/>
                    <a:pt x="2155" y="125"/>
                    <a:pt x="2162" y="132"/>
                  </a:cubicBezTo>
                  <a:cubicBezTo>
                    <a:pt x="2169" y="138"/>
                    <a:pt x="2174" y="146"/>
                    <a:pt x="2177" y="156"/>
                  </a:cubicBezTo>
                  <a:cubicBezTo>
                    <a:pt x="2180" y="166"/>
                    <a:pt x="2182" y="178"/>
                    <a:pt x="2182" y="192"/>
                  </a:cubicBezTo>
                  <a:lnTo>
                    <a:pt x="2182" y="326"/>
                  </a:lnTo>
                  <a:close/>
                  <a:moveTo>
                    <a:pt x="2128" y="240"/>
                  </a:moveTo>
                  <a:lnTo>
                    <a:pt x="2107" y="240"/>
                  </a:lnTo>
                  <a:cubicBezTo>
                    <a:pt x="2098" y="240"/>
                    <a:pt x="2091" y="241"/>
                    <a:pt x="2085" y="242"/>
                  </a:cubicBezTo>
                  <a:cubicBezTo>
                    <a:pt x="2078" y="244"/>
                    <a:pt x="2073" y="246"/>
                    <a:pt x="2069" y="248"/>
                  </a:cubicBezTo>
                  <a:cubicBezTo>
                    <a:pt x="2065" y="251"/>
                    <a:pt x="2063" y="254"/>
                    <a:pt x="2061" y="258"/>
                  </a:cubicBezTo>
                  <a:cubicBezTo>
                    <a:pt x="2059" y="262"/>
                    <a:pt x="2058" y="266"/>
                    <a:pt x="2058" y="271"/>
                  </a:cubicBezTo>
                  <a:cubicBezTo>
                    <a:pt x="2058" y="280"/>
                    <a:pt x="2061" y="286"/>
                    <a:pt x="2066" y="291"/>
                  </a:cubicBezTo>
                  <a:cubicBezTo>
                    <a:pt x="2071" y="296"/>
                    <a:pt x="2078" y="298"/>
                    <a:pt x="2087" y="298"/>
                  </a:cubicBezTo>
                  <a:cubicBezTo>
                    <a:pt x="2095" y="298"/>
                    <a:pt x="2102" y="296"/>
                    <a:pt x="2108" y="292"/>
                  </a:cubicBezTo>
                  <a:cubicBezTo>
                    <a:pt x="2115" y="288"/>
                    <a:pt x="2121" y="282"/>
                    <a:pt x="2128" y="274"/>
                  </a:cubicBezTo>
                  <a:lnTo>
                    <a:pt x="2128" y="240"/>
                  </a:lnTo>
                  <a:close/>
                  <a:moveTo>
                    <a:pt x="2420" y="325"/>
                  </a:moveTo>
                  <a:cubicBezTo>
                    <a:pt x="2420" y="327"/>
                    <a:pt x="2420" y="328"/>
                    <a:pt x="2419" y="329"/>
                  </a:cubicBezTo>
                  <a:cubicBezTo>
                    <a:pt x="2419" y="331"/>
                    <a:pt x="2417" y="332"/>
                    <a:pt x="2416" y="332"/>
                  </a:cubicBezTo>
                  <a:cubicBezTo>
                    <a:pt x="2414" y="333"/>
                    <a:pt x="2412" y="334"/>
                    <a:pt x="2409" y="334"/>
                  </a:cubicBezTo>
                  <a:cubicBezTo>
                    <a:pt x="2406" y="334"/>
                    <a:pt x="2402" y="334"/>
                    <a:pt x="2398" y="334"/>
                  </a:cubicBezTo>
                  <a:cubicBezTo>
                    <a:pt x="2393" y="334"/>
                    <a:pt x="2389" y="334"/>
                    <a:pt x="2386" y="334"/>
                  </a:cubicBezTo>
                  <a:cubicBezTo>
                    <a:pt x="2383" y="334"/>
                    <a:pt x="2381" y="333"/>
                    <a:pt x="2379" y="332"/>
                  </a:cubicBezTo>
                  <a:cubicBezTo>
                    <a:pt x="2377" y="332"/>
                    <a:pt x="2376" y="331"/>
                    <a:pt x="2375" y="329"/>
                  </a:cubicBezTo>
                  <a:cubicBezTo>
                    <a:pt x="2375" y="328"/>
                    <a:pt x="2374" y="327"/>
                    <a:pt x="2374" y="325"/>
                  </a:cubicBezTo>
                  <a:lnTo>
                    <a:pt x="2374" y="303"/>
                  </a:lnTo>
                  <a:cubicBezTo>
                    <a:pt x="2364" y="314"/>
                    <a:pt x="2354" y="323"/>
                    <a:pt x="2343" y="329"/>
                  </a:cubicBezTo>
                  <a:cubicBezTo>
                    <a:pt x="2332" y="335"/>
                    <a:pt x="2320" y="338"/>
                    <a:pt x="2306" y="338"/>
                  </a:cubicBezTo>
                  <a:cubicBezTo>
                    <a:pt x="2292" y="338"/>
                    <a:pt x="2279" y="335"/>
                    <a:pt x="2269" y="329"/>
                  </a:cubicBezTo>
                  <a:cubicBezTo>
                    <a:pt x="2259" y="323"/>
                    <a:pt x="2250" y="315"/>
                    <a:pt x="2244" y="305"/>
                  </a:cubicBezTo>
                  <a:cubicBezTo>
                    <a:pt x="2237" y="295"/>
                    <a:pt x="2233" y="284"/>
                    <a:pt x="2230" y="270"/>
                  </a:cubicBezTo>
                  <a:cubicBezTo>
                    <a:pt x="2227" y="257"/>
                    <a:pt x="2225" y="243"/>
                    <a:pt x="2225" y="228"/>
                  </a:cubicBezTo>
                  <a:cubicBezTo>
                    <a:pt x="2225" y="210"/>
                    <a:pt x="2227" y="194"/>
                    <a:pt x="2231" y="180"/>
                  </a:cubicBezTo>
                  <a:cubicBezTo>
                    <a:pt x="2235" y="166"/>
                    <a:pt x="2240" y="154"/>
                    <a:pt x="2247" y="144"/>
                  </a:cubicBezTo>
                  <a:cubicBezTo>
                    <a:pt x="2254" y="134"/>
                    <a:pt x="2263" y="126"/>
                    <a:pt x="2274" y="121"/>
                  </a:cubicBezTo>
                  <a:cubicBezTo>
                    <a:pt x="2284" y="115"/>
                    <a:pt x="2296" y="113"/>
                    <a:pt x="2310" y="113"/>
                  </a:cubicBezTo>
                  <a:cubicBezTo>
                    <a:pt x="2321" y="113"/>
                    <a:pt x="2331" y="115"/>
                    <a:pt x="2340" y="120"/>
                  </a:cubicBezTo>
                  <a:cubicBezTo>
                    <a:pt x="2349" y="124"/>
                    <a:pt x="2357" y="131"/>
                    <a:pt x="2366" y="140"/>
                  </a:cubicBezTo>
                  <a:lnTo>
                    <a:pt x="2366" y="32"/>
                  </a:lnTo>
                  <a:cubicBezTo>
                    <a:pt x="2366" y="30"/>
                    <a:pt x="2366" y="29"/>
                    <a:pt x="2367" y="28"/>
                  </a:cubicBezTo>
                  <a:cubicBezTo>
                    <a:pt x="2368" y="26"/>
                    <a:pt x="2370" y="25"/>
                    <a:pt x="2372" y="25"/>
                  </a:cubicBezTo>
                  <a:cubicBezTo>
                    <a:pt x="2374" y="24"/>
                    <a:pt x="2377" y="23"/>
                    <a:pt x="2380" y="23"/>
                  </a:cubicBezTo>
                  <a:cubicBezTo>
                    <a:pt x="2383" y="22"/>
                    <a:pt x="2388" y="22"/>
                    <a:pt x="2393" y="22"/>
                  </a:cubicBezTo>
                  <a:cubicBezTo>
                    <a:pt x="2399" y="22"/>
                    <a:pt x="2403" y="22"/>
                    <a:pt x="2407" y="23"/>
                  </a:cubicBezTo>
                  <a:cubicBezTo>
                    <a:pt x="2410" y="23"/>
                    <a:pt x="2413" y="24"/>
                    <a:pt x="2415" y="25"/>
                  </a:cubicBezTo>
                  <a:cubicBezTo>
                    <a:pt x="2417" y="25"/>
                    <a:pt x="2418" y="26"/>
                    <a:pt x="2419" y="28"/>
                  </a:cubicBezTo>
                  <a:cubicBezTo>
                    <a:pt x="2420" y="29"/>
                    <a:pt x="2420" y="30"/>
                    <a:pt x="2420" y="32"/>
                  </a:cubicBezTo>
                  <a:lnTo>
                    <a:pt x="2420" y="325"/>
                  </a:lnTo>
                  <a:close/>
                  <a:moveTo>
                    <a:pt x="2366" y="192"/>
                  </a:moveTo>
                  <a:cubicBezTo>
                    <a:pt x="2358" y="182"/>
                    <a:pt x="2351" y="174"/>
                    <a:pt x="2344" y="169"/>
                  </a:cubicBezTo>
                  <a:cubicBezTo>
                    <a:pt x="2336" y="163"/>
                    <a:pt x="2329" y="160"/>
                    <a:pt x="2321" y="160"/>
                  </a:cubicBezTo>
                  <a:cubicBezTo>
                    <a:pt x="2314" y="160"/>
                    <a:pt x="2308" y="162"/>
                    <a:pt x="2303" y="166"/>
                  </a:cubicBezTo>
                  <a:cubicBezTo>
                    <a:pt x="2298" y="170"/>
                    <a:pt x="2293" y="174"/>
                    <a:pt x="2290" y="181"/>
                  </a:cubicBezTo>
                  <a:cubicBezTo>
                    <a:pt x="2287" y="187"/>
                    <a:pt x="2285" y="194"/>
                    <a:pt x="2283" y="201"/>
                  </a:cubicBezTo>
                  <a:cubicBezTo>
                    <a:pt x="2282" y="209"/>
                    <a:pt x="2281" y="216"/>
                    <a:pt x="2281" y="224"/>
                  </a:cubicBezTo>
                  <a:cubicBezTo>
                    <a:pt x="2281" y="233"/>
                    <a:pt x="2282" y="241"/>
                    <a:pt x="2283" y="249"/>
                  </a:cubicBezTo>
                  <a:cubicBezTo>
                    <a:pt x="2284" y="257"/>
                    <a:pt x="2286" y="264"/>
                    <a:pt x="2289" y="270"/>
                  </a:cubicBezTo>
                  <a:cubicBezTo>
                    <a:pt x="2292" y="276"/>
                    <a:pt x="2296" y="281"/>
                    <a:pt x="2301" y="285"/>
                  </a:cubicBezTo>
                  <a:cubicBezTo>
                    <a:pt x="2306" y="288"/>
                    <a:pt x="2312" y="290"/>
                    <a:pt x="2320" y="290"/>
                  </a:cubicBezTo>
                  <a:cubicBezTo>
                    <a:pt x="2324" y="290"/>
                    <a:pt x="2327" y="290"/>
                    <a:pt x="2331" y="289"/>
                  </a:cubicBezTo>
                  <a:cubicBezTo>
                    <a:pt x="2335" y="287"/>
                    <a:pt x="2338" y="286"/>
                    <a:pt x="2342" y="283"/>
                  </a:cubicBezTo>
                  <a:cubicBezTo>
                    <a:pt x="2346" y="281"/>
                    <a:pt x="2349" y="277"/>
                    <a:pt x="2353" y="273"/>
                  </a:cubicBezTo>
                  <a:cubicBezTo>
                    <a:pt x="2357" y="269"/>
                    <a:pt x="2361" y="264"/>
                    <a:pt x="2366" y="258"/>
                  </a:cubicBezTo>
                  <a:lnTo>
                    <a:pt x="2366" y="192"/>
                  </a:lnTo>
                  <a:close/>
                  <a:moveTo>
                    <a:pt x="2600" y="144"/>
                  </a:moveTo>
                  <a:cubicBezTo>
                    <a:pt x="2600" y="149"/>
                    <a:pt x="2600" y="154"/>
                    <a:pt x="2600" y="157"/>
                  </a:cubicBezTo>
                  <a:cubicBezTo>
                    <a:pt x="2599" y="161"/>
                    <a:pt x="2599" y="163"/>
                    <a:pt x="2598" y="165"/>
                  </a:cubicBezTo>
                  <a:cubicBezTo>
                    <a:pt x="2598" y="167"/>
                    <a:pt x="2597" y="169"/>
                    <a:pt x="2596" y="169"/>
                  </a:cubicBezTo>
                  <a:cubicBezTo>
                    <a:pt x="2595" y="170"/>
                    <a:pt x="2594" y="170"/>
                    <a:pt x="2592" y="170"/>
                  </a:cubicBezTo>
                  <a:cubicBezTo>
                    <a:pt x="2591" y="170"/>
                    <a:pt x="2590" y="170"/>
                    <a:pt x="2589" y="170"/>
                  </a:cubicBezTo>
                  <a:cubicBezTo>
                    <a:pt x="2587" y="169"/>
                    <a:pt x="2586" y="169"/>
                    <a:pt x="2584" y="168"/>
                  </a:cubicBezTo>
                  <a:cubicBezTo>
                    <a:pt x="2582" y="167"/>
                    <a:pt x="2580" y="167"/>
                    <a:pt x="2578" y="166"/>
                  </a:cubicBezTo>
                  <a:cubicBezTo>
                    <a:pt x="2576" y="166"/>
                    <a:pt x="2573" y="166"/>
                    <a:pt x="2571" y="166"/>
                  </a:cubicBezTo>
                  <a:cubicBezTo>
                    <a:pt x="2567" y="166"/>
                    <a:pt x="2564" y="166"/>
                    <a:pt x="2561" y="167"/>
                  </a:cubicBezTo>
                  <a:cubicBezTo>
                    <a:pt x="2558" y="169"/>
                    <a:pt x="2555" y="171"/>
                    <a:pt x="2552" y="173"/>
                  </a:cubicBezTo>
                  <a:cubicBezTo>
                    <a:pt x="2549" y="176"/>
                    <a:pt x="2545" y="180"/>
                    <a:pt x="2542" y="184"/>
                  </a:cubicBezTo>
                  <a:cubicBezTo>
                    <a:pt x="2538" y="189"/>
                    <a:pt x="2534" y="194"/>
                    <a:pt x="2530" y="201"/>
                  </a:cubicBezTo>
                  <a:lnTo>
                    <a:pt x="2530" y="325"/>
                  </a:lnTo>
                  <a:cubicBezTo>
                    <a:pt x="2530" y="327"/>
                    <a:pt x="2530" y="328"/>
                    <a:pt x="2529" y="329"/>
                  </a:cubicBezTo>
                  <a:cubicBezTo>
                    <a:pt x="2528" y="330"/>
                    <a:pt x="2527" y="331"/>
                    <a:pt x="2524" y="332"/>
                  </a:cubicBezTo>
                  <a:cubicBezTo>
                    <a:pt x="2522" y="333"/>
                    <a:pt x="2520" y="333"/>
                    <a:pt x="2516" y="334"/>
                  </a:cubicBezTo>
                  <a:cubicBezTo>
                    <a:pt x="2513" y="334"/>
                    <a:pt x="2508" y="334"/>
                    <a:pt x="2503" y="334"/>
                  </a:cubicBezTo>
                  <a:cubicBezTo>
                    <a:pt x="2498" y="334"/>
                    <a:pt x="2493" y="334"/>
                    <a:pt x="2490" y="334"/>
                  </a:cubicBezTo>
                  <a:cubicBezTo>
                    <a:pt x="2486" y="333"/>
                    <a:pt x="2483" y="333"/>
                    <a:pt x="2481" y="332"/>
                  </a:cubicBezTo>
                  <a:cubicBezTo>
                    <a:pt x="2479" y="331"/>
                    <a:pt x="2478" y="330"/>
                    <a:pt x="2477" y="329"/>
                  </a:cubicBezTo>
                  <a:cubicBezTo>
                    <a:pt x="2476" y="328"/>
                    <a:pt x="2475" y="327"/>
                    <a:pt x="2475" y="325"/>
                  </a:cubicBezTo>
                  <a:lnTo>
                    <a:pt x="2475" y="125"/>
                  </a:lnTo>
                  <a:cubicBezTo>
                    <a:pt x="2475" y="124"/>
                    <a:pt x="2476" y="123"/>
                    <a:pt x="2477" y="122"/>
                  </a:cubicBezTo>
                  <a:cubicBezTo>
                    <a:pt x="2477" y="120"/>
                    <a:pt x="2479" y="119"/>
                    <a:pt x="2480" y="119"/>
                  </a:cubicBezTo>
                  <a:cubicBezTo>
                    <a:pt x="2482" y="118"/>
                    <a:pt x="2485" y="117"/>
                    <a:pt x="2488" y="117"/>
                  </a:cubicBezTo>
                  <a:cubicBezTo>
                    <a:pt x="2491" y="117"/>
                    <a:pt x="2494" y="116"/>
                    <a:pt x="2499" y="116"/>
                  </a:cubicBezTo>
                  <a:cubicBezTo>
                    <a:pt x="2504" y="116"/>
                    <a:pt x="2507" y="117"/>
                    <a:pt x="2510" y="117"/>
                  </a:cubicBezTo>
                  <a:cubicBezTo>
                    <a:pt x="2513" y="117"/>
                    <a:pt x="2516" y="118"/>
                    <a:pt x="2518" y="119"/>
                  </a:cubicBezTo>
                  <a:cubicBezTo>
                    <a:pt x="2519" y="119"/>
                    <a:pt x="2520" y="120"/>
                    <a:pt x="2521" y="122"/>
                  </a:cubicBezTo>
                  <a:cubicBezTo>
                    <a:pt x="2522" y="123"/>
                    <a:pt x="2522" y="124"/>
                    <a:pt x="2522" y="125"/>
                  </a:cubicBezTo>
                  <a:lnTo>
                    <a:pt x="2522" y="150"/>
                  </a:lnTo>
                  <a:cubicBezTo>
                    <a:pt x="2527" y="143"/>
                    <a:pt x="2532" y="137"/>
                    <a:pt x="2537" y="132"/>
                  </a:cubicBezTo>
                  <a:cubicBezTo>
                    <a:pt x="2541" y="127"/>
                    <a:pt x="2545" y="123"/>
                    <a:pt x="2549" y="120"/>
                  </a:cubicBezTo>
                  <a:cubicBezTo>
                    <a:pt x="2553" y="118"/>
                    <a:pt x="2558" y="116"/>
                    <a:pt x="2562" y="114"/>
                  </a:cubicBezTo>
                  <a:cubicBezTo>
                    <a:pt x="2566" y="113"/>
                    <a:pt x="2570" y="113"/>
                    <a:pt x="2574" y="113"/>
                  </a:cubicBezTo>
                  <a:cubicBezTo>
                    <a:pt x="2576" y="113"/>
                    <a:pt x="2578" y="113"/>
                    <a:pt x="2580" y="113"/>
                  </a:cubicBezTo>
                  <a:cubicBezTo>
                    <a:pt x="2582" y="113"/>
                    <a:pt x="2584" y="114"/>
                    <a:pt x="2587" y="114"/>
                  </a:cubicBezTo>
                  <a:cubicBezTo>
                    <a:pt x="2589" y="115"/>
                    <a:pt x="2591" y="115"/>
                    <a:pt x="2593" y="116"/>
                  </a:cubicBezTo>
                  <a:cubicBezTo>
                    <a:pt x="2595" y="117"/>
                    <a:pt x="2596" y="117"/>
                    <a:pt x="2597" y="118"/>
                  </a:cubicBezTo>
                  <a:cubicBezTo>
                    <a:pt x="2597" y="119"/>
                    <a:pt x="2598" y="120"/>
                    <a:pt x="2598" y="121"/>
                  </a:cubicBezTo>
                  <a:cubicBezTo>
                    <a:pt x="2599" y="122"/>
                    <a:pt x="2599" y="123"/>
                    <a:pt x="2599" y="124"/>
                  </a:cubicBezTo>
                  <a:cubicBezTo>
                    <a:pt x="2600" y="126"/>
                    <a:pt x="2600" y="128"/>
                    <a:pt x="2600" y="131"/>
                  </a:cubicBezTo>
                  <a:cubicBezTo>
                    <a:pt x="2600" y="135"/>
                    <a:pt x="2600" y="139"/>
                    <a:pt x="2600" y="144"/>
                  </a:cubicBezTo>
                  <a:close/>
                  <a:moveTo>
                    <a:pt x="2765" y="269"/>
                  </a:moveTo>
                  <a:cubicBezTo>
                    <a:pt x="2765" y="280"/>
                    <a:pt x="2763" y="290"/>
                    <a:pt x="2759" y="299"/>
                  </a:cubicBezTo>
                  <a:cubicBezTo>
                    <a:pt x="2755" y="307"/>
                    <a:pt x="2749" y="315"/>
                    <a:pt x="2741" y="321"/>
                  </a:cubicBezTo>
                  <a:cubicBezTo>
                    <a:pt x="2734" y="326"/>
                    <a:pt x="2725" y="331"/>
                    <a:pt x="2714" y="334"/>
                  </a:cubicBezTo>
                  <a:cubicBezTo>
                    <a:pt x="2704" y="337"/>
                    <a:pt x="2693" y="338"/>
                    <a:pt x="2681" y="338"/>
                  </a:cubicBezTo>
                  <a:cubicBezTo>
                    <a:pt x="2674" y="338"/>
                    <a:pt x="2667" y="337"/>
                    <a:pt x="2660" y="336"/>
                  </a:cubicBezTo>
                  <a:cubicBezTo>
                    <a:pt x="2654" y="335"/>
                    <a:pt x="2648" y="334"/>
                    <a:pt x="2642" y="332"/>
                  </a:cubicBezTo>
                  <a:cubicBezTo>
                    <a:pt x="2637" y="330"/>
                    <a:pt x="2633" y="329"/>
                    <a:pt x="2629" y="327"/>
                  </a:cubicBezTo>
                  <a:cubicBezTo>
                    <a:pt x="2626" y="325"/>
                    <a:pt x="2623" y="323"/>
                    <a:pt x="2622" y="322"/>
                  </a:cubicBezTo>
                  <a:cubicBezTo>
                    <a:pt x="2620" y="320"/>
                    <a:pt x="2619" y="317"/>
                    <a:pt x="2618" y="314"/>
                  </a:cubicBezTo>
                  <a:cubicBezTo>
                    <a:pt x="2617" y="311"/>
                    <a:pt x="2617" y="306"/>
                    <a:pt x="2617" y="299"/>
                  </a:cubicBezTo>
                  <a:cubicBezTo>
                    <a:pt x="2617" y="295"/>
                    <a:pt x="2617" y="292"/>
                    <a:pt x="2617" y="289"/>
                  </a:cubicBezTo>
                  <a:cubicBezTo>
                    <a:pt x="2618" y="286"/>
                    <a:pt x="2618" y="284"/>
                    <a:pt x="2618" y="283"/>
                  </a:cubicBezTo>
                  <a:cubicBezTo>
                    <a:pt x="2619" y="281"/>
                    <a:pt x="2620" y="280"/>
                    <a:pt x="2621" y="280"/>
                  </a:cubicBezTo>
                  <a:cubicBezTo>
                    <a:pt x="2622" y="279"/>
                    <a:pt x="2623" y="279"/>
                    <a:pt x="2624" y="279"/>
                  </a:cubicBezTo>
                  <a:cubicBezTo>
                    <a:pt x="2626" y="279"/>
                    <a:pt x="2628" y="280"/>
                    <a:pt x="2631" y="282"/>
                  </a:cubicBezTo>
                  <a:cubicBezTo>
                    <a:pt x="2634" y="284"/>
                    <a:pt x="2638" y="286"/>
                    <a:pt x="2643" y="288"/>
                  </a:cubicBezTo>
                  <a:cubicBezTo>
                    <a:pt x="2647" y="290"/>
                    <a:pt x="2653" y="292"/>
                    <a:pt x="2659" y="294"/>
                  </a:cubicBezTo>
                  <a:cubicBezTo>
                    <a:pt x="2665" y="296"/>
                    <a:pt x="2672" y="297"/>
                    <a:pt x="2680" y="297"/>
                  </a:cubicBezTo>
                  <a:cubicBezTo>
                    <a:pt x="2685" y="297"/>
                    <a:pt x="2689" y="297"/>
                    <a:pt x="2693" y="296"/>
                  </a:cubicBezTo>
                  <a:cubicBezTo>
                    <a:pt x="2697" y="295"/>
                    <a:pt x="2700" y="293"/>
                    <a:pt x="2703" y="291"/>
                  </a:cubicBezTo>
                  <a:cubicBezTo>
                    <a:pt x="2706" y="289"/>
                    <a:pt x="2708" y="287"/>
                    <a:pt x="2709" y="284"/>
                  </a:cubicBezTo>
                  <a:cubicBezTo>
                    <a:pt x="2711" y="281"/>
                    <a:pt x="2712" y="277"/>
                    <a:pt x="2712" y="273"/>
                  </a:cubicBezTo>
                  <a:cubicBezTo>
                    <a:pt x="2712" y="269"/>
                    <a:pt x="2710" y="265"/>
                    <a:pt x="2708" y="262"/>
                  </a:cubicBezTo>
                  <a:cubicBezTo>
                    <a:pt x="2705" y="259"/>
                    <a:pt x="2701" y="256"/>
                    <a:pt x="2697" y="253"/>
                  </a:cubicBezTo>
                  <a:cubicBezTo>
                    <a:pt x="2692" y="251"/>
                    <a:pt x="2687" y="249"/>
                    <a:pt x="2682" y="247"/>
                  </a:cubicBezTo>
                  <a:cubicBezTo>
                    <a:pt x="2676" y="245"/>
                    <a:pt x="2670" y="242"/>
                    <a:pt x="2665" y="240"/>
                  </a:cubicBezTo>
                  <a:cubicBezTo>
                    <a:pt x="2659" y="237"/>
                    <a:pt x="2653" y="234"/>
                    <a:pt x="2647" y="231"/>
                  </a:cubicBezTo>
                  <a:cubicBezTo>
                    <a:pt x="2642" y="228"/>
                    <a:pt x="2637" y="224"/>
                    <a:pt x="2632" y="219"/>
                  </a:cubicBezTo>
                  <a:cubicBezTo>
                    <a:pt x="2628" y="214"/>
                    <a:pt x="2624" y="208"/>
                    <a:pt x="2622" y="202"/>
                  </a:cubicBezTo>
                  <a:cubicBezTo>
                    <a:pt x="2619" y="195"/>
                    <a:pt x="2618" y="187"/>
                    <a:pt x="2618" y="177"/>
                  </a:cubicBezTo>
                  <a:cubicBezTo>
                    <a:pt x="2618" y="168"/>
                    <a:pt x="2620" y="159"/>
                    <a:pt x="2623" y="151"/>
                  </a:cubicBezTo>
                  <a:cubicBezTo>
                    <a:pt x="2627" y="143"/>
                    <a:pt x="2632" y="136"/>
                    <a:pt x="2639" y="131"/>
                  </a:cubicBezTo>
                  <a:cubicBezTo>
                    <a:pt x="2646" y="125"/>
                    <a:pt x="2654" y="121"/>
                    <a:pt x="2664" y="117"/>
                  </a:cubicBezTo>
                  <a:cubicBezTo>
                    <a:pt x="2674" y="114"/>
                    <a:pt x="2685" y="113"/>
                    <a:pt x="2697" y="113"/>
                  </a:cubicBezTo>
                  <a:cubicBezTo>
                    <a:pt x="2703" y="113"/>
                    <a:pt x="2709" y="113"/>
                    <a:pt x="2715" y="114"/>
                  </a:cubicBezTo>
                  <a:cubicBezTo>
                    <a:pt x="2720" y="115"/>
                    <a:pt x="2726" y="116"/>
                    <a:pt x="2730" y="117"/>
                  </a:cubicBezTo>
                  <a:cubicBezTo>
                    <a:pt x="2735" y="119"/>
                    <a:pt x="2739" y="120"/>
                    <a:pt x="2742" y="122"/>
                  </a:cubicBezTo>
                  <a:cubicBezTo>
                    <a:pt x="2745" y="123"/>
                    <a:pt x="2748" y="125"/>
                    <a:pt x="2749" y="126"/>
                  </a:cubicBezTo>
                  <a:cubicBezTo>
                    <a:pt x="2750" y="127"/>
                    <a:pt x="2751" y="128"/>
                    <a:pt x="2752" y="129"/>
                  </a:cubicBezTo>
                  <a:cubicBezTo>
                    <a:pt x="2752" y="130"/>
                    <a:pt x="2753" y="132"/>
                    <a:pt x="2753" y="133"/>
                  </a:cubicBezTo>
                  <a:cubicBezTo>
                    <a:pt x="2754" y="135"/>
                    <a:pt x="2754" y="137"/>
                    <a:pt x="2754" y="139"/>
                  </a:cubicBezTo>
                  <a:cubicBezTo>
                    <a:pt x="2754" y="141"/>
                    <a:pt x="2754" y="144"/>
                    <a:pt x="2754" y="148"/>
                  </a:cubicBezTo>
                  <a:cubicBezTo>
                    <a:pt x="2754" y="152"/>
                    <a:pt x="2754" y="155"/>
                    <a:pt x="2754" y="158"/>
                  </a:cubicBezTo>
                  <a:cubicBezTo>
                    <a:pt x="2754" y="160"/>
                    <a:pt x="2753" y="162"/>
                    <a:pt x="2753" y="164"/>
                  </a:cubicBezTo>
                  <a:cubicBezTo>
                    <a:pt x="2752" y="165"/>
                    <a:pt x="2752" y="166"/>
                    <a:pt x="2751" y="167"/>
                  </a:cubicBezTo>
                  <a:cubicBezTo>
                    <a:pt x="2750" y="167"/>
                    <a:pt x="2749" y="167"/>
                    <a:pt x="2748" y="167"/>
                  </a:cubicBezTo>
                  <a:cubicBezTo>
                    <a:pt x="2746" y="167"/>
                    <a:pt x="2744" y="167"/>
                    <a:pt x="2742" y="165"/>
                  </a:cubicBezTo>
                  <a:cubicBezTo>
                    <a:pt x="2739" y="163"/>
                    <a:pt x="2735" y="162"/>
                    <a:pt x="2731" y="160"/>
                  </a:cubicBezTo>
                  <a:cubicBezTo>
                    <a:pt x="2727" y="158"/>
                    <a:pt x="2722" y="157"/>
                    <a:pt x="2717" y="155"/>
                  </a:cubicBezTo>
                  <a:cubicBezTo>
                    <a:pt x="2711" y="153"/>
                    <a:pt x="2705" y="153"/>
                    <a:pt x="2698" y="153"/>
                  </a:cubicBezTo>
                  <a:cubicBezTo>
                    <a:pt x="2693" y="153"/>
                    <a:pt x="2689" y="153"/>
                    <a:pt x="2685" y="154"/>
                  </a:cubicBezTo>
                  <a:cubicBezTo>
                    <a:pt x="2682" y="155"/>
                    <a:pt x="2679" y="157"/>
                    <a:pt x="2676" y="159"/>
                  </a:cubicBezTo>
                  <a:cubicBezTo>
                    <a:pt x="2674" y="161"/>
                    <a:pt x="2672" y="163"/>
                    <a:pt x="2671" y="166"/>
                  </a:cubicBezTo>
                  <a:cubicBezTo>
                    <a:pt x="2670" y="168"/>
                    <a:pt x="2669" y="171"/>
                    <a:pt x="2669" y="174"/>
                  </a:cubicBezTo>
                  <a:cubicBezTo>
                    <a:pt x="2669" y="179"/>
                    <a:pt x="2671" y="182"/>
                    <a:pt x="2673" y="186"/>
                  </a:cubicBezTo>
                  <a:cubicBezTo>
                    <a:pt x="2676" y="189"/>
                    <a:pt x="2680" y="191"/>
                    <a:pt x="2684" y="194"/>
                  </a:cubicBezTo>
                  <a:cubicBezTo>
                    <a:pt x="2689" y="196"/>
                    <a:pt x="2694" y="198"/>
                    <a:pt x="2700" y="201"/>
                  </a:cubicBezTo>
                  <a:cubicBezTo>
                    <a:pt x="2705" y="203"/>
                    <a:pt x="2711" y="205"/>
                    <a:pt x="2717" y="207"/>
                  </a:cubicBezTo>
                  <a:cubicBezTo>
                    <a:pt x="2723" y="210"/>
                    <a:pt x="2729" y="213"/>
                    <a:pt x="2735" y="216"/>
                  </a:cubicBezTo>
                  <a:cubicBezTo>
                    <a:pt x="2740" y="219"/>
                    <a:pt x="2746" y="223"/>
                    <a:pt x="2750" y="228"/>
                  </a:cubicBezTo>
                  <a:cubicBezTo>
                    <a:pt x="2754" y="233"/>
                    <a:pt x="2758" y="239"/>
                    <a:pt x="2761" y="245"/>
                  </a:cubicBezTo>
                  <a:cubicBezTo>
                    <a:pt x="2764" y="252"/>
                    <a:pt x="2765" y="260"/>
                    <a:pt x="2765" y="269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2420" y="3854"/>
              <a:ext cx="780" cy="92"/>
            </a:xfrm>
            <a:custGeom>
              <a:avLst/>
              <a:gdLst/>
              <a:ahLst/>
              <a:cxnLst>
                <a:cxn ang="0">
                  <a:pos x="138" y="316"/>
                </a:cxn>
                <a:cxn ang="0">
                  <a:pos x="1" y="113"/>
                </a:cxn>
                <a:cxn ang="0">
                  <a:pos x="56" y="253"/>
                </a:cxn>
                <a:cxn ang="0">
                  <a:pos x="144" y="108"/>
                </a:cxn>
                <a:cxn ang="0">
                  <a:pos x="419" y="323"/>
                </a:cxn>
                <a:cxn ang="0">
                  <a:pos x="310" y="329"/>
                </a:cxn>
                <a:cxn ang="0">
                  <a:pos x="343" y="111"/>
                </a:cxn>
                <a:cxn ang="0">
                  <a:pos x="423" y="19"/>
                </a:cxn>
                <a:cxn ang="0">
                  <a:pos x="284" y="215"/>
                </a:cxn>
                <a:cxn ang="0">
                  <a:pos x="370" y="183"/>
                </a:cxn>
                <a:cxn ang="0">
                  <a:pos x="733" y="316"/>
                </a:cxn>
                <a:cxn ang="0">
                  <a:pos x="659" y="320"/>
                </a:cxn>
                <a:cxn ang="0">
                  <a:pos x="604" y="180"/>
                </a:cxn>
                <a:cxn ang="0">
                  <a:pos x="520" y="325"/>
                </a:cxn>
                <a:cxn ang="0">
                  <a:pos x="491" y="108"/>
                </a:cxn>
                <a:cxn ang="0">
                  <a:pos x="613" y="106"/>
                </a:cxn>
                <a:cxn ang="0">
                  <a:pos x="772" y="129"/>
                </a:cxn>
                <a:cxn ang="0">
                  <a:pos x="990" y="325"/>
                </a:cxn>
                <a:cxn ang="0">
                  <a:pos x="843" y="277"/>
                </a:cxn>
                <a:cxn ang="0">
                  <a:pos x="893" y="113"/>
                </a:cxn>
                <a:cxn ang="0">
                  <a:pos x="971" y="116"/>
                </a:cxn>
                <a:cxn ang="0">
                  <a:pos x="1025" y="316"/>
                </a:cxn>
                <a:cxn ang="0">
                  <a:pos x="1211" y="316"/>
                </a:cxn>
                <a:cxn ang="0">
                  <a:pos x="1133" y="320"/>
                </a:cxn>
                <a:cxn ang="0">
                  <a:pos x="1081" y="113"/>
                </a:cxn>
                <a:cxn ang="0">
                  <a:pos x="1160" y="113"/>
                </a:cxn>
                <a:cxn ang="0">
                  <a:pos x="1425" y="319"/>
                </a:cxn>
                <a:cxn ang="0">
                  <a:pos x="1324" y="155"/>
                </a:cxn>
                <a:cxn ang="0">
                  <a:pos x="1324" y="64"/>
                </a:cxn>
                <a:cxn ang="0">
                  <a:pos x="1379" y="109"/>
                </a:cxn>
                <a:cxn ang="0">
                  <a:pos x="1379" y="249"/>
                </a:cxn>
                <a:cxn ang="0">
                  <a:pos x="1429" y="286"/>
                </a:cxn>
                <a:cxn ang="0">
                  <a:pos x="1561" y="286"/>
                </a:cxn>
                <a:cxn ang="0">
                  <a:pos x="1633" y="299"/>
                </a:cxn>
                <a:cxn ang="0">
                  <a:pos x="1478" y="302"/>
                </a:cxn>
                <a:cxn ang="0">
                  <a:pos x="1638" y="163"/>
                </a:cxn>
                <a:cxn ang="0">
                  <a:pos x="1508" y="195"/>
                </a:cxn>
                <a:cxn ang="0">
                  <a:pos x="1820" y="320"/>
                </a:cxn>
                <a:cxn ang="0">
                  <a:pos x="1743" y="316"/>
                </a:cxn>
                <a:cxn ang="0">
                  <a:pos x="1688" y="116"/>
                </a:cxn>
                <a:cxn ang="0">
                  <a:pos x="1735" y="139"/>
                </a:cxn>
                <a:cxn ang="0">
                  <a:pos x="1980" y="320"/>
                </a:cxn>
                <a:cxn ang="0">
                  <a:pos x="1928" y="113"/>
                </a:cxn>
                <a:cxn ang="0">
                  <a:pos x="1986" y="49"/>
                </a:cxn>
                <a:cxn ang="0">
                  <a:pos x="2202" y="317"/>
                </a:cxn>
                <a:cxn ang="0">
                  <a:pos x="2095" y="329"/>
                </a:cxn>
                <a:cxn ang="0">
                  <a:pos x="2148" y="196"/>
                </a:cxn>
                <a:cxn ang="0">
                  <a:pos x="2045" y="167"/>
                </a:cxn>
                <a:cxn ang="0">
                  <a:pos x="2091" y="106"/>
                </a:cxn>
                <a:cxn ang="0">
                  <a:pos x="2104" y="233"/>
                </a:cxn>
                <a:cxn ang="0">
                  <a:pos x="2461" y="396"/>
                </a:cxn>
                <a:cxn ang="0">
                  <a:pos x="2409" y="10"/>
                </a:cxn>
                <a:cxn ang="0">
                  <a:pos x="2461" y="396"/>
                </a:cxn>
                <a:cxn ang="0">
                  <a:pos x="2858" y="325"/>
                </a:cxn>
                <a:cxn ang="0">
                  <a:pos x="2767" y="323"/>
                </a:cxn>
                <a:cxn ang="0">
                  <a:pos x="2649" y="116"/>
                </a:cxn>
                <a:cxn ang="0">
                  <a:pos x="2744" y="264"/>
                </a:cxn>
                <a:cxn ang="0">
                  <a:pos x="2829" y="110"/>
                </a:cxn>
                <a:cxn ang="0">
                  <a:pos x="2926" y="108"/>
                </a:cxn>
              </a:cxnLst>
              <a:rect l="0" t="0" r="r" b="b"/>
              <a:pathLst>
                <a:path w="2966" h="406">
                  <a:moveTo>
                    <a:pt x="185" y="316"/>
                  </a:moveTo>
                  <a:cubicBezTo>
                    <a:pt x="185" y="318"/>
                    <a:pt x="185" y="319"/>
                    <a:pt x="184" y="320"/>
                  </a:cubicBezTo>
                  <a:cubicBezTo>
                    <a:pt x="183" y="321"/>
                    <a:pt x="182" y="322"/>
                    <a:pt x="180" y="323"/>
                  </a:cubicBezTo>
                  <a:cubicBezTo>
                    <a:pt x="178" y="324"/>
                    <a:pt x="176" y="324"/>
                    <a:pt x="173" y="325"/>
                  </a:cubicBezTo>
                  <a:cubicBezTo>
                    <a:pt x="170" y="325"/>
                    <a:pt x="166" y="325"/>
                    <a:pt x="162" y="325"/>
                  </a:cubicBezTo>
                  <a:cubicBezTo>
                    <a:pt x="157" y="325"/>
                    <a:pt x="153" y="325"/>
                    <a:pt x="150" y="325"/>
                  </a:cubicBezTo>
                  <a:cubicBezTo>
                    <a:pt x="147" y="324"/>
                    <a:pt x="145" y="324"/>
                    <a:pt x="143" y="323"/>
                  </a:cubicBezTo>
                  <a:cubicBezTo>
                    <a:pt x="141" y="322"/>
                    <a:pt x="140" y="321"/>
                    <a:pt x="139" y="320"/>
                  </a:cubicBezTo>
                  <a:cubicBezTo>
                    <a:pt x="139" y="319"/>
                    <a:pt x="138" y="318"/>
                    <a:pt x="138" y="316"/>
                  </a:cubicBezTo>
                  <a:lnTo>
                    <a:pt x="138" y="293"/>
                  </a:lnTo>
                  <a:cubicBezTo>
                    <a:pt x="127" y="305"/>
                    <a:pt x="117" y="314"/>
                    <a:pt x="105" y="320"/>
                  </a:cubicBezTo>
                  <a:cubicBezTo>
                    <a:pt x="94" y="326"/>
                    <a:pt x="83" y="329"/>
                    <a:pt x="71" y="329"/>
                  </a:cubicBezTo>
                  <a:cubicBezTo>
                    <a:pt x="58" y="329"/>
                    <a:pt x="46" y="327"/>
                    <a:pt x="37" y="322"/>
                  </a:cubicBezTo>
                  <a:cubicBezTo>
                    <a:pt x="28" y="318"/>
                    <a:pt x="21" y="312"/>
                    <a:pt x="15" y="304"/>
                  </a:cubicBezTo>
                  <a:cubicBezTo>
                    <a:pt x="10" y="296"/>
                    <a:pt x="6" y="287"/>
                    <a:pt x="3" y="277"/>
                  </a:cubicBezTo>
                  <a:cubicBezTo>
                    <a:pt x="1" y="267"/>
                    <a:pt x="0" y="254"/>
                    <a:pt x="0" y="239"/>
                  </a:cubicBezTo>
                  <a:lnTo>
                    <a:pt x="0" y="116"/>
                  </a:lnTo>
                  <a:cubicBezTo>
                    <a:pt x="0" y="115"/>
                    <a:pt x="0" y="114"/>
                    <a:pt x="1" y="113"/>
                  </a:cubicBezTo>
                  <a:cubicBezTo>
                    <a:pt x="2" y="111"/>
                    <a:pt x="3" y="110"/>
                    <a:pt x="5" y="110"/>
                  </a:cubicBezTo>
                  <a:cubicBezTo>
                    <a:pt x="7" y="109"/>
                    <a:pt x="10" y="108"/>
                    <a:pt x="14" y="108"/>
                  </a:cubicBezTo>
                  <a:cubicBezTo>
                    <a:pt x="17" y="108"/>
                    <a:pt x="22" y="107"/>
                    <a:pt x="27" y="107"/>
                  </a:cubicBezTo>
                  <a:cubicBezTo>
                    <a:pt x="32" y="107"/>
                    <a:pt x="37" y="108"/>
                    <a:pt x="40" y="108"/>
                  </a:cubicBezTo>
                  <a:cubicBezTo>
                    <a:pt x="44" y="108"/>
                    <a:pt x="47" y="109"/>
                    <a:pt x="49" y="110"/>
                  </a:cubicBezTo>
                  <a:cubicBezTo>
                    <a:pt x="51" y="110"/>
                    <a:pt x="52" y="111"/>
                    <a:pt x="53" y="113"/>
                  </a:cubicBezTo>
                  <a:cubicBezTo>
                    <a:pt x="54" y="114"/>
                    <a:pt x="54" y="115"/>
                    <a:pt x="54" y="116"/>
                  </a:cubicBezTo>
                  <a:lnTo>
                    <a:pt x="54" y="229"/>
                  </a:lnTo>
                  <a:cubicBezTo>
                    <a:pt x="54" y="240"/>
                    <a:pt x="55" y="248"/>
                    <a:pt x="56" y="253"/>
                  </a:cubicBezTo>
                  <a:cubicBezTo>
                    <a:pt x="58" y="259"/>
                    <a:pt x="60" y="264"/>
                    <a:pt x="62" y="267"/>
                  </a:cubicBezTo>
                  <a:cubicBezTo>
                    <a:pt x="65" y="271"/>
                    <a:pt x="68" y="274"/>
                    <a:pt x="73" y="277"/>
                  </a:cubicBezTo>
                  <a:cubicBezTo>
                    <a:pt x="77" y="279"/>
                    <a:pt x="82" y="280"/>
                    <a:pt x="87" y="280"/>
                  </a:cubicBezTo>
                  <a:cubicBezTo>
                    <a:pt x="94" y="280"/>
                    <a:pt x="101" y="277"/>
                    <a:pt x="108" y="272"/>
                  </a:cubicBezTo>
                  <a:cubicBezTo>
                    <a:pt x="115" y="267"/>
                    <a:pt x="123" y="259"/>
                    <a:pt x="131" y="249"/>
                  </a:cubicBezTo>
                  <a:lnTo>
                    <a:pt x="131" y="116"/>
                  </a:lnTo>
                  <a:cubicBezTo>
                    <a:pt x="131" y="115"/>
                    <a:pt x="131" y="114"/>
                    <a:pt x="132" y="113"/>
                  </a:cubicBezTo>
                  <a:cubicBezTo>
                    <a:pt x="133" y="111"/>
                    <a:pt x="134" y="110"/>
                    <a:pt x="136" y="110"/>
                  </a:cubicBezTo>
                  <a:cubicBezTo>
                    <a:pt x="138" y="109"/>
                    <a:pt x="141" y="108"/>
                    <a:pt x="144" y="108"/>
                  </a:cubicBezTo>
                  <a:cubicBezTo>
                    <a:pt x="148" y="108"/>
                    <a:pt x="152" y="107"/>
                    <a:pt x="158" y="107"/>
                  </a:cubicBezTo>
                  <a:cubicBezTo>
                    <a:pt x="163" y="107"/>
                    <a:pt x="168" y="108"/>
                    <a:pt x="171" y="108"/>
                  </a:cubicBezTo>
                  <a:cubicBezTo>
                    <a:pt x="174" y="108"/>
                    <a:pt x="177" y="109"/>
                    <a:pt x="179" y="110"/>
                  </a:cubicBezTo>
                  <a:cubicBezTo>
                    <a:pt x="181" y="110"/>
                    <a:pt x="183" y="111"/>
                    <a:pt x="184" y="113"/>
                  </a:cubicBezTo>
                  <a:cubicBezTo>
                    <a:pt x="184" y="114"/>
                    <a:pt x="185" y="115"/>
                    <a:pt x="185" y="116"/>
                  </a:cubicBezTo>
                  <a:lnTo>
                    <a:pt x="185" y="316"/>
                  </a:lnTo>
                  <a:close/>
                  <a:moveTo>
                    <a:pt x="424" y="316"/>
                  </a:moveTo>
                  <a:cubicBezTo>
                    <a:pt x="424" y="318"/>
                    <a:pt x="423" y="319"/>
                    <a:pt x="423" y="320"/>
                  </a:cubicBezTo>
                  <a:cubicBezTo>
                    <a:pt x="422" y="322"/>
                    <a:pt x="421" y="323"/>
                    <a:pt x="419" y="323"/>
                  </a:cubicBezTo>
                  <a:cubicBezTo>
                    <a:pt x="417" y="324"/>
                    <a:pt x="415" y="325"/>
                    <a:pt x="412" y="325"/>
                  </a:cubicBezTo>
                  <a:cubicBezTo>
                    <a:pt x="409" y="325"/>
                    <a:pt x="405" y="325"/>
                    <a:pt x="401" y="325"/>
                  </a:cubicBezTo>
                  <a:cubicBezTo>
                    <a:pt x="396" y="325"/>
                    <a:pt x="393" y="325"/>
                    <a:pt x="390" y="325"/>
                  </a:cubicBezTo>
                  <a:cubicBezTo>
                    <a:pt x="387" y="325"/>
                    <a:pt x="385" y="324"/>
                    <a:pt x="383" y="323"/>
                  </a:cubicBezTo>
                  <a:cubicBezTo>
                    <a:pt x="381" y="323"/>
                    <a:pt x="380" y="322"/>
                    <a:pt x="379" y="320"/>
                  </a:cubicBezTo>
                  <a:cubicBezTo>
                    <a:pt x="378" y="319"/>
                    <a:pt x="378" y="318"/>
                    <a:pt x="378" y="316"/>
                  </a:cubicBezTo>
                  <a:lnTo>
                    <a:pt x="378" y="294"/>
                  </a:lnTo>
                  <a:cubicBezTo>
                    <a:pt x="368" y="305"/>
                    <a:pt x="357" y="314"/>
                    <a:pt x="346" y="320"/>
                  </a:cubicBezTo>
                  <a:cubicBezTo>
                    <a:pt x="335" y="326"/>
                    <a:pt x="323" y="329"/>
                    <a:pt x="310" y="329"/>
                  </a:cubicBezTo>
                  <a:cubicBezTo>
                    <a:pt x="295" y="329"/>
                    <a:pt x="282" y="326"/>
                    <a:pt x="272" y="320"/>
                  </a:cubicBezTo>
                  <a:cubicBezTo>
                    <a:pt x="262" y="314"/>
                    <a:pt x="254" y="306"/>
                    <a:pt x="247" y="296"/>
                  </a:cubicBezTo>
                  <a:cubicBezTo>
                    <a:pt x="241" y="286"/>
                    <a:pt x="236" y="275"/>
                    <a:pt x="233" y="261"/>
                  </a:cubicBezTo>
                  <a:cubicBezTo>
                    <a:pt x="230" y="248"/>
                    <a:pt x="229" y="234"/>
                    <a:pt x="229" y="219"/>
                  </a:cubicBezTo>
                  <a:cubicBezTo>
                    <a:pt x="229" y="201"/>
                    <a:pt x="231" y="185"/>
                    <a:pt x="234" y="171"/>
                  </a:cubicBezTo>
                  <a:cubicBezTo>
                    <a:pt x="238" y="157"/>
                    <a:pt x="243" y="145"/>
                    <a:pt x="251" y="135"/>
                  </a:cubicBezTo>
                  <a:cubicBezTo>
                    <a:pt x="258" y="125"/>
                    <a:pt x="267" y="117"/>
                    <a:pt x="277" y="112"/>
                  </a:cubicBezTo>
                  <a:cubicBezTo>
                    <a:pt x="288" y="106"/>
                    <a:pt x="300" y="104"/>
                    <a:pt x="314" y="104"/>
                  </a:cubicBezTo>
                  <a:cubicBezTo>
                    <a:pt x="324" y="104"/>
                    <a:pt x="334" y="106"/>
                    <a:pt x="343" y="111"/>
                  </a:cubicBezTo>
                  <a:cubicBezTo>
                    <a:pt x="352" y="115"/>
                    <a:pt x="361" y="122"/>
                    <a:pt x="370" y="131"/>
                  </a:cubicBezTo>
                  <a:lnTo>
                    <a:pt x="370" y="23"/>
                  </a:lnTo>
                  <a:cubicBezTo>
                    <a:pt x="370" y="21"/>
                    <a:pt x="370" y="20"/>
                    <a:pt x="371" y="19"/>
                  </a:cubicBezTo>
                  <a:cubicBezTo>
                    <a:pt x="372" y="17"/>
                    <a:pt x="373" y="16"/>
                    <a:pt x="375" y="16"/>
                  </a:cubicBezTo>
                  <a:cubicBezTo>
                    <a:pt x="377" y="15"/>
                    <a:pt x="380" y="14"/>
                    <a:pt x="383" y="14"/>
                  </a:cubicBezTo>
                  <a:cubicBezTo>
                    <a:pt x="387" y="13"/>
                    <a:pt x="391" y="13"/>
                    <a:pt x="397" y="13"/>
                  </a:cubicBezTo>
                  <a:cubicBezTo>
                    <a:pt x="402" y="13"/>
                    <a:pt x="406" y="13"/>
                    <a:pt x="410" y="14"/>
                  </a:cubicBezTo>
                  <a:cubicBezTo>
                    <a:pt x="413" y="14"/>
                    <a:pt x="416" y="15"/>
                    <a:pt x="418" y="16"/>
                  </a:cubicBezTo>
                  <a:cubicBezTo>
                    <a:pt x="420" y="16"/>
                    <a:pt x="422" y="17"/>
                    <a:pt x="423" y="19"/>
                  </a:cubicBezTo>
                  <a:cubicBezTo>
                    <a:pt x="423" y="20"/>
                    <a:pt x="424" y="21"/>
                    <a:pt x="424" y="23"/>
                  </a:cubicBezTo>
                  <a:lnTo>
                    <a:pt x="424" y="316"/>
                  </a:lnTo>
                  <a:close/>
                  <a:moveTo>
                    <a:pt x="370" y="183"/>
                  </a:moveTo>
                  <a:cubicBezTo>
                    <a:pt x="362" y="173"/>
                    <a:pt x="354" y="165"/>
                    <a:pt x="347" y="160"/>
                  </a:cubicBezTo>
                  <a:cubicBezTo>
                    <a:pt x="340" y="154"/>
                    <a:pt x="332" y="151"/>
                    <a:pt x="324" y="151"/>
                  </a:cubicBezTo>
                  <a:cubicBezTo>
                    <a:pt x="317" y="151"/>
                    <a:pt x="311" y="153"/>
                    <a:pt x="306" y="157"/>
                  </a:cubicBezTo>
                  <a:cubicBezTo>
                    <a:pt x="301" y="161"/>
                    <a:pt x="297" y="165"/>
                    <a:pt x="294" y="172"/>
                  </a:cubicBezTo>
                  <a:cubicBezTo>
                    <a:pt x="291" y="178"/>
                    <a:pt x="288" y="185"/>
                    <a:pt x="287" y="192"/>
                  </a:cubicBezTo>
                  <a:cubicBezTo>
                    <a:pt x="285" y="200"/>
                    <a:pt x="284" y="207"/>
                    <a:pt x="284" y="215"/>
                  </a:cubicBezTo>
                  <a:cubicBezTo>
                    <a:pt x="284" y="224"/>
                    <a:pt x="285" y="232"/>
                    <a:pt x="286" y="240"/>
                  </a:cubicBezTo>
                  <a:cubicBezTo>
                    <a:pt x="288" y="248"/>
                    <a:pt x="290" y="255"/>
                    <a:pt x="293" y="261"/>
                  </a:cubicBezTo>
                  <a:cubicBezTo>
                    <a:pt x="296" y="267"/>
                    <a:pt x="300" y="272"/>
                    <a:pt x="305" y="276"/>
                  </a:cubicBezTo>
                  <a:cubicBezTo>
                    <a:pt x="310" y="279"/>
                    <a:pt x="316" y="281"/>
                    <a:pt x="323" y="281"/>
                  </a:cubicBezTo>
                  <a:cubicBezTo>
                    <a:pt x="327" y="281"/>
                    <a:pt x="331" y="281"/>
                    <a:pt x="334" y="280"/>
                  </a:cubicBezTo>
                  <a:cubicBezTo>
                    <a:pt x="338" y="278"/>
                    <a:pt x="342" y="277"/>
                    <a:pt x="345" y="274"/>
                  </a:cubicBezTo>
                  <a:cubicBezTo>
                    <a:pt x="349" y="272"/>
                    <a:pt x="353" y="268"/>
                    <a:pt x="357" y="264"/>
                  </a:cubicBezTo>
                  <a:cubicBezTo>
                    <a:pt x="361" y="260"/>
                    <a:pt x="365" y="255"/>
                    <a:pt x="370" y="249"/>
                  </a:cubicBezTo>
                  <a:lnTo>
                    <a:pt x="370" y="183"/>
                  </a:lnTo>
                  <a:close/>
                  <a:moveTo>
                    <a:pt x="787" y="316"/>
                  </a:moveTo>
                  <a:cubicBezTo>
                    <a:pt x="787" y="318"/>
                    <a:pt x="787" y="319"/>
                    <a:pt x="786" y="320"/>
                  </a:cubicBezTo>
                  <a:cubicBezTo>
                    <a:pt x="785" y="321"/>
                    <a:pt x="784" y="322"/>
                    <a:pt x="782" y="323"/>
                  </a:cubicBezTo>
                  <a:cubicBezTo>
                    <a:pt x="780" y="324"/>
                    <a:pt x="777" y="324"/>
                    <a:pt x="774" y="325"/>
                  </a:cubicBezTo>
                  <a:cubicBezTo>
                    <a:pt x="770" y="325"/>
                    <a:pt x="766" y="325"/>
                    <a:pt x="760" y="325"/>
                  </a:cubicBezTo>
                  <a:cubicBezTo>
                    <a:pt x="755" y="325"/>
                    <a:pt x="750" y="325"/>
                    <a:pt x="747" y="325"/>
                  </a:cubicBezTo>
                  <a:cubicBezTo>
                    <a:pt x="743" y="324"/>
                    <a:pt x="740" y="324"/>
                    <a:pt x="738" y="323"/>
                  </a:cubicBezTo>
                  <a:cubicBezTo>
                    <a:pt x="736" y="322"/>
                    <a:pt x="735" y="321"/>
                    <a:pt x="734" y="320"/>
                  </a:cubicBezTo>
                  <a:cubicBezTo>
                    <a:pt x="733" y="319"/>
                    <a:pt x="733" y="318"/>
                    <a:pt x="733" y="316"/>
                  </a:cubicBezTo>
                  <a:lnTo>
                    <a:pt x="733" y="198"/>
                  </a:lnTo>
                  <a:cubicBezTo>
                    <a:pt x="733" y="191"/>
                    <a:pt x="732" y="185"/>
                    <a:pt x="731" y="180"/>
                  </a:cubicBezTo>
                  <a:cubicBezTo>
                    <a:pt x="730" y="174"/>
                    <a:pt x="728" y="169"/>
                    <a:pt x="725" y="165"/>
                  </a:cubicBezTo>
                  <a:cubicBezTo>
                    <a:pt x="723" y="161"/>
                    <a:pt x="719" y="158"/>
                    <a:pt x="716" y="156"/>
                  </a:cubicBezTo>
                  <a:cubicBezTo>
                    <a:pt x="712" y="154"/>
                    <a:pt x="707" y="153"/>
                    <a:pt x="702" y="153"/>
                  </a:cubicBezTo>
                  <a:cubicBezTo>
                    <a:pt x="695" y="153"/>
                    <a:pt x="689" y="155"/>
                    <a:pt x="682" y="161"/>
                  </a:cubicBezTo>
                  <a:cubicBezTo>
                    <a:pt x="676" y="166"/>
                    <a:pt x="668" y="174"/>
                    <a:pt x="661" y="184"/>
                  </a:cubicBezTo>
                  <a:lnTo>
                    <a:pt x="661" y="316"/>
                  </a:lnTo>
                  <a:cubicBezTo>
                    <a:pt x="661" y="318"/>
                    <a:pt x="660" y="319"/>
                    <a:pt x="659" y="320"/>
                  </a:cubicBezTo>
                  <a:cubicBezTo>
                    <a:pt x="658" y="321"/>
                    <a:pt x="657" y="322"/>
                    <a:pt x="655" y="323"/>
                  </a:cubicBezTo>
                  <a:cubicBezTo>
                    <a:pt x="653" y="324"/>
                    <a:pt x="650" y="324"/>
                    <a:pt x="646" y="325"/>
                  </a:cubicBezTo>
                  <a:cubicBezTo>
                    <a:pt x="643" y="325"/>
                    <a:pt x="639" y="325"/>
                    <a:pt x="633" y="325"/>
                  </a:cubicBezTo>
                  <a:cubicBezTo>
                    <a:pt x="628" y="325"/>
                    <a:pt x="623" y="325"/>
                    <a:pt x="620" y="325"/>
                  </a:cubicBezTo>
                  <a:cubicBezTo>
                    <a:pt x="616" y="324"/>
                    <a:pt x="614" y="324"/>
                    <a:pt x="612" y="323"/>
                  </a:cubicBezTo>
                  <a:cubicBezTo>
                    <a:pt x="609" y="322"/>
                    <a:pt x="608" y="321"/>
                    <a:pt x="607" y="320"/>
                  </a:cubicBezTo>
                  <a:cubicBezTo>
                    <a:pt x="606" y="319"/>
                    <a:pt x="606" y="318"/>
                    <a:pt x="606" y="316"/>
                  </a:cubicBezTo>
                  <a:lnTo>
                    <a:pt x="606" y="198"/>
                  </a:lnTo>
                  <a:cubicBezTo>
                    <a:pt x="606" y="191"/>
                    <a:pt x="605" y="185"/>
                    <a:pt x="604" y="180"/>
                  </a:cubicBezTo>
                  <a:cubicBezTo>
                    <a:pt x="603" y="174"/>
                    <a:pt x="601" y="169"/>
                    <a:pt x="598" y="165"/>
                  </a:cubicBezTo>
                  <a:cubicBezTo>
                    <a:pt x="596" y="161"/>
                    <a:pt x="593" y="158"/>
                    <a:pt x="589" y="156"/>
                  </a:cubicBezTo>
                  <a:cubicBezTo>
                    <a:pt x="585" y="154"/>
                    <a:pt x="580" y="153"/>
                    <a:pt x="575" y="153"/>
                  </a:cubicBezTo>
                  <a:cubicBezTo>
                    <a:pt x="568" y="153"/>
                    <a:pt x="562" y="155"/>
                    <a:pt x="555" y="161"/>
                  </a:cubicBezTo>
                  <a:cubicBezTo>
                    <a:pt x="549" y="166"/>
                    <a:pt x="541" y="174"/>
                    <a:pt x="534" y="184"/>
                  </a:cubicBezTo>
                  <a:lnTo>
                    <a:pt x="534" y="316"/>
                  </a:lnTo>
                  <a:cubicBezTo>
                    <a:pt x="534" y="318"/>
                    <a:pt x="533" y="319"/>
                    <a:pt x="532" y="320"/>
                  </a:cubicBezTo>
                  <a:cubicBezTo>
                    <a:pt x="532" y="321"/>
                    <a:pt x="530" y="322"/>
                    <a:pt x="528" y="323"/>
                  </a:cubicBezTo>
                  <a:cubicBezTo>
                    <a:pt x="526" y="324"/>
                    <a:pt x="523" y="324"/>
                    <a:pt x="520" y="325"/>
                  </a:cubicBezTo>
                  <a:cubicBezTo>
                    <a:pt x="516" y="325"/>
                    <a:pt x="512" y="325"/>
                    <a:pt x="506" y="325"/>
                  </a:cubicBezTo>
                  <a:cubicBezTo>
                    <a:pt x="501" y="325"/>
                    <a:pt x="496" y="325"/>
                    <a:pt x="493" y="325"/>
                  </a:cubicBezTo>
                  <a:cubicBezTo>
                    <a:pt x="490" y="324"/>
                    <a:pt x="487" y="324"/>
                    <a:pt x="485" y="323"/>
                  </a:cubicBezTo>
                  <a:cubicBezTo>
                    <a:pt x="483" y="322"/>
                    <a:pt x="481" y="321"/>
                    <a:pt x="480" y="320"/>
                  </a:cubicBezTo>
                  <a:cubicBezTo>
                    <a:pt x="479" y="319"/>
                    <a:pt x="479" y="318"/>
                    <a:pt x="479" y="316"/>
                  </a:cubicBezTo>
                  <a:lnTo>
                    <a:pt x="479" y="116"/>
                  </a:lnTo>
                  <a:cubicBezTo>
                    <a:pt x="479" y="115"/>
                    <a:pt x="479" y="114"/>
                    <a:pt x="480" y="113"/>
                  </a:cubicBezTo>
                  <a:cubicBezTo>
                    <a:pt x="481" y="111"/>
                    <a:pt x="482" y="110"/>
                    <a:pt x="484" y="110"/>
                  </a:cubicBezTo>
                  <a:cubicBezTo>
                    <a:pt x="486" y="109"/>
                    <a:pt x="488" y="108"/>
                    <a:pt x="491" y="108"/>
                  </a:cubicBezTo>
                  <a:cubicBezTo>
                    <a:pt x="494" y="108"/>
                    <a:pt x="498" y="107"/>
                    <a:pt x="502" y="107"/>
                  </a:cubicBezTo>
                  <a:cubicBezTo>
                    <a:pt x="507" y="107"/>
                    <a:pt x="511" y="108"/>
                    <a:pt x="514" y="108"/>
                  </a:cubicBezTo>
                  <a:cubicBezTo>
                    <a:pt x="517" y="108"/>
                    <a:pt x="519" y="109"/>
                    <a:pt x="521" y="110"/>
                  </a:cubicBezTo>
                  <a:cubicBezTo>
                    <a:pt x="523" y="110"/>
                    <a:pt x="524" y="111"/>
                    <a:pt x="525" y="113"/>
                  </a:cubicBezTo>
                  <a:cubicBezTo>
                    <a:pt x="525" y="114"/>
                    <a:pt x="526" y="115"/>
                    <a:pt x="526" y="116"/>
                  </a:cubicBezTo>
                  <a:lnTo>
                    <a:pt x="526" y="139"/>
                  </a:lnTo>
                  <a:cubicBezTo>
                    <a:pt x="536" y="128"/>
                    <a:pt x="547" y="119"/>
                    <a:pt x="558" y="113"/>
                  </a:cubicBezTo>
                  <a:cubicBezTo>
                    <a:pt x="568" y="107"/>
                    <a:pt x="580" y="104"/>
                    <a:pt x="591" y="104"/>
                  </a:cubicBezTo>
                  <a:cubicBezTo>
                    <a:pt x="599" y="104"/>
                    <a:pt x="606" y="105"/>
                    <a:pt x="613" y="106"/>
                  </a:cubicBezTo>
                  <a:cubicBezTo>
                    <a:pt x="619" y="108"/>
                    <a:pt x="625" y="111"/>
                    <a:pt x="630" y="114"/>
                  </a:cubicBezTo>
                  <a:cubicBezTo>
                    <a:pt x="635" y="117"/>
                    <a:pt x="639" y="121"/>
                    <a:pt x="643" y="125"/>
                  </a:cubicBezTo>
                  <a:cubicBezTo>
                    <a:pt x="646" y="130"/>
                    <a:pt x="649" y="135"/>
                    <a:pt x="652" y="140"/>
                  </a:cubicBezTo>
                  <a:cubicBezTo>
                    <a:pt x="658" y="134"/>
                    <a:pt x="663" y="128"/>
                    <a:pt x="669" y="124"/>
                  </a:cubicBezTo>
                  <a:cubicBezTo>
                    <a:pt x="674" y="119"/>
                    <a:pt x="680" y="115"/>
                    <a:pt x="685" y="112"/>
                  </a:cubicBezTo>
                  <a:cubicBezTo>
                    <a:pt x="691" y="109"/>
                    <a:pt x="696" y="107"/>
                    <a:pt x="702" y="106"/>
                  </a:cubicBezTo>
                  <a:cubicBezTo>
                    <a:pt x="707" y="104"/>
                    <a:pt x="713" y="104"/>
                    <a:pt x="718" y="104"/>
                  </a:cubicBezTo>
                  <a:cubicBezTo>
                    <a:pt x="731" y="104"/>
                    <a:pt x="742" y="106"/>
                    <a:pt x="751" y="111"/>
                  </a:cubicBezTo>
                  <a:cubicBezTo>
                    <a:pt x="760" y="115"/>
                    <a:pt x="767" y="121"/>
                    <a:pt x="772" y="129"/>
                  </a:cubicBezTo>
                  <a:cubicBezTo>
                    <a:pt x="778" y="136"/>
                    <a:pt x="782" y="145"/>
                    <a:pt x="784" y="156"/>
                  </a:cubicBezTo>
                  <a:cubicBezTo>
                    <a:pt x="786" y="166"/>
                    <a:pt x="787" y="177"/>
                    <a:pt x="787" y="188"/>
                  </a:cubicBezTo>
                  <a:lnTo>
                    <a:pt x="787" y="316"/>
                  </a:lnTo>
                  <a:close/>
                  <a:moveTo>
                    <a:pt x="1025" y="316"/>
                  </a:moveTo>
                  <a:cubicBezTo>
                    <a:pt x="1025" y="318"/>
                    <a:pt x="1025" y="319"/>
                    <a:pt x="1024" y="320"/>
                  </a:cubicBezTo>
                  <a:cubicBezTo>
                    <a:pt x="1023" y="321"/>
                    <a:pt x="1022" y="322"/>
                    <a:pt x="1020" y="323"/>
                  </a:cubicBezTo>
                  <a:cubicBezTo>
                    <a:pt x="1018" y="324"/>
                    <a:pt x="1016" y="324"/>
                    <a:pt x="1013" y="325"/>
                  </a:cubicBezTo>
                  <a:cubicBezTo>
                    <a:pt x="1010" y="325"/>
                    <a:pt x="1006" y="325"/>
                    <a:pt x="1002" y="325"/>
                  </a:cubicBezTo>
                  <a:cubicBezTo>
                    <a:pt x="997" y="325"/>
                    <a:pt x="993" y="325"/>
                    <a:pt x="990" y="325"/>
                  </a:cubicBezTo>
                  <a:cubicBezTo>
                    <a:pt x="987" y="324"/>
                    <a:pt x="985" y="324"/>
                    <a:pt x="983" y="323"/>
                  </a:cubicBezTo>
                  <a:cubicBezTo>
                    <a:pt x="981" y="322"/>
                    <a:pt x="980" y="321"/>
                    <a:pt x="979" y="320"/>
                  </a:cubicBezTo>
                  <a:cubicBezTo>
                    <a:pt x="979" y="319"/>
                    <a:pt x="978" y="318"/>
                    <a:pt x="978" y="316"/>
                  </a:cubicBezTo>
                  <a:lnTo>
                    <a:pt x="978" y="293"/>
                  </a:lnTo>
                  <a:cubicBezTo>
                    <a:pt x="968" y="305"/>
                    <a:pt x="957" y="314"/>
                    <a:pt x="946" y="320"/>
                  </a:cubicBezTo>
                  <a:cubicBezTo>
                    <a:pt x="934" y="326"/>
                    <a:pt x="923" y="329"/>
                    <a:pt x="911" y="329"/>
                  </a:cubicBezTo>
                  <a:cubicBezTo>
                    <a:pt x="898" y="329"/>
                    <a:pt x="886" y="327"/>
                    <a:pt x="877" y="322"/>
                  </a:cubicBezTo>
                  <a:cubicBezTo>
                    <a:pt x="868" y="318"/>
                    <a:pt x="861" y="312"/>
                    <a:pt x="855" y="304"/>
                  </a:cubicBezTo>
                  <a:cubicBezTo>
                    <a:pt x="850" y="296"/>
                    <a:pt x="846" y="287"/>
                    <a:pt x="843" y="277"/>
                  </a:cubicBezTo>
                  <a:cubicBezTo>
                    <a:pt x="841" y="267"/>
                    <a:pt x="840" y="254"/>
                    <a:pt x="840" y="239"/>
                  </a:cubicBezTo>
                  <a:lnTo>
                    <a:pt x="840" y="116"/>
                  </a:lnTo>
                  <a:cubicBezTo>
                    <a:pt x="840" y="115"/>
                    <a:pt x="840" y="114"/>
                    <a:pt x="841" y="113"/>
                  </a:cubicBezTo>
                  <a:cubicBezTo>
                    <a:pt x="842" y="111"/>
                    <a:pt x="843" y="110"/>
                    <a:pt x="845" y="110"/>
                  </a:cubicBezTo>
                  <a:cubicBezTo>
                    <a:pt x="847" y="109"/>
                    <a:pt x="850" y="108"/>
                    <a:pt x="854" y="108"/>
                  </a:cubicBezTo>
                  <a:cubicBezTo>
                    <a:pt x="857" y="108"/>
                    <a:pt x="862" y="107"/>
                    <a:pt x="867" y="107"/>
                  </a:cubicBezTo>
                  <a:cubicBezTo>
                    <a:pt x="872" y="107"/>
                    <a:pt x="877" y="108"/>
                    <a:pt x="880" y="108"/>
                  </a:cubicBezTo>
                  <a:cubicBezTo>
                    <a:pt x="884" y="108"/>
                    <a:pt x="887" y="109"/>
                    <a:pt x="889" y="110"/>
                  </a:cubicBezTo>
                  <a:cubicBezTo>
                    <a:pt x="891" y="110"/>
                    <a:pt x="892" y="111"/>
                    <a:pt x="893" y="113"/>
                  </a:cubicBezTo>
                  <a:cubicBezTo>
                    <a:pt x="894" y="114"/>
                    <a:pt x="895" y="115"/>
                    <a:pt x="895" y="116"/>
                  </a:cubicBezTo>
                  <a:lnTo>
                    <a:pt x="895" y="229"/>
                  </a:lnTo>
                  <a:cubicBezTo>
                    <a:pt x="895" y="240"/>
                    <a:pt x="895" y="248"/>
                    <a:pt x="896" y="253"/>
                  </a:cubicBezTo>
                  <a:cubicBezTo>
                    <a:pt x="898" y="259"/>
                    <a:pt x="900" y="264"/>
                    <a:pt x="902" y="267"/>
                  </a:cubicBezTo>
                  <a:cubicBezTo>
                    <a:pt x="905" y="271"/>
                    <a:pt x="909" y="274"/>
                    <a:pt x="913" y="277"/>
                  </a:cubicBezTo>
                  <a:cubicBezTo>
                    <a:pt x="917" y="279"/>
                    <a:pt x="922" y="280"/>
                    <a:pt x="927" y="280"/>
                  </a:cubicBezTo>
                  <a:cubicBezTo>
                    <a:pt x="934" y="280"/>
                    <a:pt x="941" y="277"/>
                    <a:pt x="948" y="272"/>
                  </a:cubicBezTo>
                  <a:cubicBezTo>
                    <a:pt x="955" y="267"/>
                    <a:pt x="963" y="259"/>
                    <a:pt x="971" y="249"/>
                  </a:cubicBezTo>
                  <a:lnTo>
                    <a:pt x="971" y="116"/>
                  </a:lnTo>
                  <a:cubicBezTo>
                    <a:pt x="971" y="115"/>
                    <a:pt x="971" y="114"/>
                    <a:pt x="972" y="113"/>
                  </a:cubicBezTo>
                  <a:cubicBezTo>
                    <a:pt x="973" y="111"/>
                    <a:pt x="974" y="110"/>
                    <a:pt x="976" y="110"/>
                  </a:cubicBezTo>
                  <a:cubicBezTo>
                    <a:pt x="978" y="109"/>
                    <a:pt x="981" y="108"/>
                    <a:pt x="985" y="108"/>
                  </a:cubicBezTo>
                  <a:cubicBezTo>
                    <a:pt x="988" y="108"/>
                    <a:pt x="992" y="107"/>
                    <a:pt x="998" y="107"/>
                  </a:cubicBezTo>
                  <a:cubicBezTo>
                    <a:pt x="1003" y="107"/>
                    <a:pt x="1008" y="108"/>
                    <a:pt x="1011" y="108"/>
                  </a:cubicBezTo>
                  <a:cubicBezTo>
                    <a:pt x="1015" y="108"/>
                    <a:pt x="1017" y="109"/>
                    <a:pt x="1019" y="110"/>
                  </a:cubicBezTo>
                  <a:cubicBezTo>
                    <a:pt x="1021" y="110"/>
                    <a:pt x="1023" y="111"/>
                    <a:pt x="1024" y="113"/>
                  </a:cubicBezTo>
                  <a:cubicBezTo>
                    <a:pt x="1025" y="114"/>
                    <a:pt x="1025" y="115"/>
                    <a:pt x="1025" y="116"/>
                  </a:cubicBezTo>
                  <a:lnTo>
                    <a:pt x="1025" y="316"/>
                  </a:lnTo>
                  <a:close/>
                  <a:moveTo>
                    <a:pt x="1265" y="316"/>
                  </a:moveTo>
                  <a:cubicBezTo>
                    <a:pt x="1265" y="318"/>
                    <a:pt x="1265" y="319"/>
                    <a:pt x="1264" y="320"/>
                  </a:cubicBezTo>
                  <a:cubicBezTo>
                    <a:pt x="1263" y="321"/>
                    <a:pt x="1262" y="322"/>
                    <a:pt x="1260" y="323"/>
                  </a:cubicBezTo>
                  <a:cubicBezTo>
                    <a:pt x="1258" y="324"/>
                    <a:pt x="1255" y="324"/>
                    <a:pt x="1251" y="325"/>
                  </a:cubicBezTo>
                  <a:cubicBezTo>
                    <a:pt x="1248" y="325"/>
                    <a:pt x="1243" y="325"/>
                    <a:pt x="1238" y="325"/>
                  </a:cubicBezTo>
                  <a:cubicBezTo>
                    <a:pt x="1233" y="325"/>
                    <a:pt x="1228" y="325"/>
                    <a:pt x="1225" y="325"/>
                  </a:cubicBezTo>
                  <a:cubicBezTo>
                    <a:pt x="1221" y="324"/>
                    <a:pt x="1218" y="324"/>
                    <a:pt x="1216" y="323"/>
                  </a:cubicBezTo>
                  <a:cubicBezTo>
                    <a:pt x="1214" y="322"/>
                    <a:pt x="1213" y="321"/>
                    <a:pt x="1212" y="320"/>
                  </a:cubicBezTo>
                  <a:cubicBezTo>
                    <a:pt x="1211" y="319"/>
                    <a:pt x="1211" y="318"/>
                    <a:pt x="1211" y="316"/>
                  </a:cubicBezTo>
                  <a:lnTo>
                    <a:pt x="1211" y="202"/>
                  </a:lnTo>
                  <a:cubicBezTo>
                    <a:pt x="1211" y="193"/>
                    <a:pt x="1210" y="185"/>
                    <a:pt x="1208" y="180"/>
                  </a:cubicBezTo>
                  <a:cubicBezTo>
                    <a:pt x="1207" y="174"/>
                    <a:pt x="1205" y="169"/>
                    <a:pt x="1203" y="165"/>
                  </a:cubicBezTo>
                  <a:cubicBezTo>
                    <a:pt x="1200" y="161"/>
                    <a:pt x="1196" y="158"/>
                    <a:pt x="1192" y="156"/>
                  </a:cubicBezTo>
                  <a:cubicBezTo>
                    <a:pt x="1188" y="154"/>
                    <a:pt x="1184" y="153"/>
                    <a:pt x="1178" y="153"/>
                  </a:cubicBezTo>
                  <a:cubicBezTo>
                    <a:pt x="1171" y="153"/>
                    <a:pt x="1164" y="155"/>
                    <a:pt x="1157" y="161"/>
                  </a:cubicBezTo>
                  <a:cubicBezTo>
                    <a:pt x="1150" y="166"/>
                    <a:pt x="1142" y="174"/>
                    <a:pt x="1135" y="184"/>
                  </a:cubicBezTo>
                  <a:lnTo>
                    <a:pt x="1135" y="316"/>
                  </a:lnTo>
                  <a:cubicBezTo>
                    <a:pt x="1135" y="318"/>
                    <a:pt x="1134" y="319"/>
                    <a:pt x="1133" y="320"/>
                  </a:cubicBezTo>
                  <a:cubicBezTo>
                    <a:pt x="1133" y="321"/>
                    <a:pt x="1131" y="322"/>
                    <a:pt x="1129" y="323"/>
                  </a:cubicBezTo>
                  <a:cubicBezTo>
                    <a:pt x="1127" y="324"/>
                    <a:pt x="1124" y="324"/>
                    <a:pt x="1121" y="325"/>
                  </a:cubicBezTo>
                  <a:cubicBezTo>
                    <a:pt x="1117" y="325"/>
                    <a:pt x="1113" y="325"/>
                    <a:pt x="1107" y="325"/>
                  </a:cubicBezTo>
                  <a:cubicBezTo>
                    <a:pt x="1102" y="325"/>
                    <a:pt x="1098" y="325"/>
                    <a:pt x="1094" y="325"/>
                  </a:cubicBezTo>
                  <a:cubicBezTo>
                    <a:pt x="1091" y="324"/>
                    <a:pt x="1088" y="324"/>
                    <a:pt x="1086" y="323"/>
                  </a:cubicBezTo>
                  <a:cubicBezTo>
                    <a:pt x="1084" y="322"/>
                    <a:pt x="1082" y="321"/>
                    <a:pt x="1081" y="320"/>
                  </a:cubicBezTo>
                  <a:cubicBezTo>
                    <a:pt x="1081" y="319"/>
                    <a:pt x="1080" y="318"/>
                    <a:pt x="1080" y="316"/>
                  </a:cubicBezTo>
                  <a:lnTo>
                    <a:pt x="1080" y="116"/>
                  </a:lnTo>
                  <a:cubicBezTo>
                    <a:pt x="1080" y="115"/>
                    <a:pt x="1080" y="114"/>
                    <a:pt x="1081" y="113"/>
                  </a:cubicBezTo>
                  <a:cubicBezTo>
                    <a:pt x="1082" y="111"/>
                    <a:pt x="1083" y="110"/>
                    <a:pt x="1085" y="110"/>
                  </a:cubicBezTo>
                  <a:cubicBezTo>
                    <a:pt x="1087" y="109"/>
                    <a:pt x="1089" y="108"/>
                    <a:pt x="1092" y="108"/>
                  </a:cubicBezTo>
                  <a:cubicBezTo>
                    <a:pt x="1095" y="108"/>
                    <a:pt x="1099" y="107"/>
                    <a:pt x="1104" y="107"/>
                  </a:cubicBezTo>
                  <a:cubicBezTo>
                    <a:pt x="1108" y="107"/>
                    <a:pt x="1112" y="108"/>
                    <a:pt x="1115" y="108"/>
                  </a:cubicBezTo>
                  <a:cubicBezTo>
                    <a:pt x="1118" y="108"/>
                    <a:pt x="1120" y="109"/>
                    <a:pt x="1122" y="110"/>
                  </a:cubicBezTo>
                  <a:cubicBezTo>
                    <a:pt x="1124" y="110"/>
                    <a:pt x="1125" y="111"/>
                    <a:pt x="1126" y="113"/>
                  </a:cubicBezTo>
                  <a:cubicBezTo>
                    <a:pt x="1126" y="114"/>
                    <a:pt x="1127" y="115"/>
                    <a:pt x="1127" y="116"/>
                  </a:cubicBezTo>
                  <a:lnTo>
                    <a:pt x="1127" y="139"/>
                  </a:lnTo>
                  <a:cubicBezTo>
                    <a:pt x="1137" y="128"/>
                    <a:pt x="1148" y="119"/>
                    <a:pt x="1160" y="113"/>
                  </a:cubicBezTo>
                  <a:cubicBezTo>
                    <a:pt x="1171" y="107"/>
                    <a:pt x="1182" y="104"/>
                    <a:pt x="1194" y="104"/>
                  </a:cubicBezTo>
                  <a:cubicBezTo>
                    <a:pt x="1207" y="104"/>
                    <a:pt x="1219" y="106"/>
                    <a:pt x="1228" y="111"/>
                  </a:cubicBezTo>
                  <a:cubicBezTo>
                    <a:pt x="1237" y="115"/>
                    <a:pt x="1244" y="121"/>
                    <a:pt x="1250" y="129"/>
                  </a:cubicBezTo>
                  <a:cubicBezTo>
                    <a:pt x="1255" y="136"/>
                    <a:pt x="1259" y="145"/>
                    <a:pt x="1262" y="156"/>
                  </a:cubicBezTo>
                  <a:cubicBezTo>
                    <a:pt x="1264" y="166"/>
                    <a:pt x="1265" y="178"/>
                    <a:pt x="1265" y="193"/>
                  </a:cubicBezTo>
                  <a:lnTo>
                    <a:pt x="1265" y="316"/>
                  </a:lnTo>
                  <a:close/>
                  <a:moveTo>
                    <a:pt x="1430" y="297"/>
                  </a:moveTo>
                  <a:cubicBezTo>
                    <a:pt x="1430" y="303"/>
                    <a:pt x="1429" y="308"/>
                    <a:pt x="1429" y="312"/>
                  </a:cubicBezTo>
                  <a:cubicBezTo>
                    <a:pt x="1428" y="315"/>
                    <a:pt x="1427" y="318"/>
                    <a:pt x="1425" y="319"/>
                  </a:cubicBezTo>
                  <a:cubicBezTo>
                    <a:pt x="1424" y="321"/>
                    <a:pt x="1422" y="322"/>
                    <a:pt x="1420" y="323"/>
                  </a:cubicBezTo>
                  <a:cubicBezTo>
                    <a:pt x="1417" y="324"/>
                    <a:pt x="1414" y="325"/>
                    <a:pt x="1411" y="326"/>
                  </a:cubicBezTo>
                  <a:cubicBezTo>
                    <a:pt x="1407" y="327"/>
                    <a:pt x="1404" y="327"/>
                    <a:pt x="1400" y="328"/>
                  </a:cubicBezTo>
                  <a:cubicBezTo>
                    <a:pt x="1396" y="328"/>
                    <a:pt x="1392" y="329"/>
                    <a:pt x="1388" y="329"/>
                  </a:cubicBezTo>
                  <a:cubicBezTo>
                    <a:pt x="1377" y="329"/>
                    <a:pt x="1367" y="327"/>
                    <a:pt x="1359" y="324"/>
                  </a:cubicBezTo>
                  <a:cubicBezTo>
                    <a:pt x="1351" y="321"/>
                    <a:pt x="1345" y="317"/>
                    <a:pt x="1339" y="311"/>
                  </a:cubicBezTo>
                  <a:cubicBezTo>
                    <a:pt x="1334" y="305"/>
                    <a:pt x="1330" y="298"/>
                    <a:pt x="1328" y="289"/>
                  </a:cubicBezTo>
                  <a:cubicBezTo>
                    <a:pt x="1325" y="280"/>
                    <a:pt x="1324" y="269"/>
                    <a:pt x="1324" y="257"/>
                  </a:cubicBezTo>
                  <a:lnTo>
                    <a:pt x="1324" y="155"/>
                  </a:lnTo>
                  <a:lnTo>
                    <a:pt x="1301" y="155"/>
                  </a:lnTo>
                  <a:cubicBezTo>
                    <a:pt x="1298" y="155"/>
                    <a:pt x="1296" y="153"/>
                    <a:pt x="1294" y="149"/>
                  </a:cubicBezTo>
                  <a:cubicBezTo>
                    <a:pt x="1293" y="146"/>
                    <a:pt x="1292" y="140"/>
                    <a:pt x="1292" y="132"/>
                  </a:cubicBezTo>
                  <a:cubicBezTo>
                    <a:pt x="1292" y="127"/>
                    <a:pt x="1292" y="124"/>
                    <a:pt x="1293" y="121"/>
                  </a:cubicBezTo>
                  <a:cubicBezTo>
                    <a:pt x="1293" y="118"/>
                    <a:pt x="1294" y="115"/>
                    <a:pt x="1294" y="114"/>
                  </a:cubicBezTo>
                  <a:cubicBezTo>
                    <a:pt x="1295" y="112"/>
                    <a:pt x="1296" y="111"/>
                    <a:pt x="1297" y="110"/>
                  </a:cubicBezTo>
                  <a:cubicBezTo>
                    <a:pt x="1298" y="109"/>
                    <a:pt x="1299" y="109"/>
                    <a:pt x="1301" y="109"/>
                  </a:cubicBezTo>
                  <a:lnTo>
                    <a:pt x="1324" y="109"/>
                  </a:lnTo>
                  <a:lnTo>
                    <a:pt x="1324" y="64"/>
                  </a:lnTo>
                  <a:cubicBezTo>
                    <a:pt x="1324" y="63"/>
                    <a:pt x="1325" y="61"/>
                    <a:pt x="1325" y="60"/>
                  </a:cubicBezTo>
                  <a:cubicBezTo>
                    <a:pt x="1326" y="59"/>
                    <a:pt x="1328" y="58"/>
                    <a:pt x="1330" y="57"/>
                  </a:cubicBezTo>
                  <a:cubicBezTo>
                    <a:pt x="1332" y="56"/>
                    <a:pt x="1335" y="56"/>
                    <a:pt x="1338" y="55"/>
                  </a:cubicBezTo>
                  <a:cubicBezTo>
                    <a:pt x="1342" y="55"/>
                    <a:pt x="1346" y="55"/>
                    <a:pt x="1352" y="55"/>
                  </a:cubicBezTo>
                  <a:cubicBezTo>
                    <a:pt x="1357" y="55"/>
                    <a:pt x="1361" y="55"/>
                    <a:pt x="1365" y="55"/>
                  </a:cubicBezTo>
                  <a:cubicBezTo>
                    <a:pt x="1368" y="56"/>
                    <a:pt x="1371" y="56"/>
                    <a:pt x="1373" y="57"/>
                  </a:cubicBezTo>
                  <a:cubicBezTo>
                    <a:pt x="1375" y="58"/>
                    <a:pt x="1377" y="59"/>
                    <a:pt x="1378" y="60"/>
                  </a:cubicBezTo>
                  <a:cubicBezTo>
                    <a:pt x="1379" y="61"/>
                    <a:pt x="1379" y="63"/>
                    <a:pt x="1379" y="64"/>
                  </a:cubicBezTo>
                  <a:lnTo>
                    <a:pt x="1379" y="109"/>
                  </a:lnTo>
                  <a:lnTo>
                    <a:pt x="1421" y="109"/>
                  </a:lnTo>
                  <a:cubicBezTo>
                    <a:pt x="1423" y="109"/>
                    <a:pt x="1424" y="109"/>
                    <a:pt x="1425" y="110"/>
                  </a:cubicBezTo>
                  <a:cubicBezTo>
                    <a:pt x="1426" y="111"/>
                    <a:pt x="1427" y="112"/>
                    <a:pt x="1428" y="114"/>
                  </a:cubicBezTo>
                  <a:cubicBezTo>
                    <a:pt x="1428" y="115"/>
                    <a:pt x="1429" y="118"/>
                    <a:pt x="1429" y="121"/>
                  </a:cubicBezTo>
                  <a:cubicBezTo>
                    <a:pt x="1430" y="124"/>
                    <a:pt x="1430" y="127"/>
                    <a:pt x="1430" y="132"/>
                  </a:cubicBezTo>
                  <a:cubicBezTo>
                    <a:pt x="1430" y="140"/>
                    <a:pt x="1429" y="146"/>
                    <a:pt x="1428" y="149"/>
                  </a:cubicBezTo>
                  <a:cubicBezTo>
                    <a:pt x="1426" y="153"/>
                    <a:pt x="1424" y="155"/>
                    <a:pt x="1421" y="155"/>
                  </a:cubicBezTo>
                  <a:lnTo>
                    <a:pt x="1379" y="155"/>
                  </a:lnTo>
                  <a:lnTo>
                    <a:pt x="1379" y="249"/>
                  </a:lnTo>
                  <a:cubicBezTo>
                    <a:pt x="1379" y="260"/>
                    <a:pt x="1381" y="268"/>
                    <a:pt x="1384" y="273"/>
                  </a:cubicBezTo>
                  <a:cubicBezTo>
                    <a:pt x="1387" y="279"/>
                    <a:pt x="1393" y="281"/>
                    <a:pt x="1402" y="281"/>
                  </a:cubicBezTo>
                  <a:cubicBezTo>
                    <a:pt x="1405" y="281"/>
                    <a:pt x="1407" y="281"/>
                    <a:pt x="1410" y="281"/>
                  </a:cubicBezTo>
                  <a:cubicBezTo>
                    <a:pt x="1412" y="280"/>
                    <a:pt x="1414" y="279"/>
                    <a:pt x="1416" y="279"/>
                  </a:cubicBezTo>
                  <a:cubicBezTo>
                    <a:pt x="1418" y="278"/>
                    <a:pt x="1419" y="277"/>
                    <a:pt x="1420" y="277"/>
                  </a:cubicBezTo>
                  <a:cubicBezTo>
                    <a:pt x="1421" y="276"/>
                    <a:pt x="1423" y="276"/>
                    <a:pt x="1424" y="276"/>
                  </a:cubicBezTo>
                  <a:cubicBezTo>
                    <a:pt x="1425" y="276"/>
                    <a:pt x="1425" y="276"/>
                    <a:pt x="1426" y="277"/>
                  </a:cubicBezTo>
                  <a:cubicBezTo>
                    <a:pt x="1427" y="277"/>
                    <a:pt x="1428" y="278"/>
                    <a:pt x="1428" y="280"/>
                  </a:cubicBezTo>
                  <a:cubicBezTo>
                    <a:pt x="1428" y="282"/>
                    <a:pt x="1429" y="284"/>
                    <a:pt x="1429" y="286"/>
                  </a:cubicBezTo>
                  <a:cubicBezTo>
                    <a:pt x="1430" y="289"/>
                    <a:pt x="1430" y="293"/>
                    <a:pt x="1430" y="297"/>
                  </a:cubicBezTo>
                  <a:close/>
                  <a:moveTo>
                    <a:pt x="1643" y="211"/>
                  </a:moveTo>
                  <a:cubicBezTo>
                    <a:pt x="1643" y="218"/>
                    <a:pt x="1641" y="223"/>
                    <a:pt x="1638" y="226"/>
                  </a:cubicBezTo>
                  <a:cubicBezTo>
                    <a:pt x="1635" y="229"/>
                    <a:pt x="1631" y="231"/>
                    <a:pt x="1626" y="231"/>
                  </a:cubicBezTo>
                  <a:lnTo>
                    <a:pt x="1508" y="231"/>
                  </a:lnTo>
                  <a:cubicBezTo>
                    <a:pt x="1508" y="239"/>
                    <a:pt x="1509" y="247"/>
                    <a:pt x="1511" y="254"/>
                  </a:cubicBezTo>
                  <a:cubicBezTo>
                    <a:pt x="1513" y="261"/>
                    <a:pt x="1516" y="267"/>
                    <a:pt x="1520" y="272"/>
                  </a:cubicBezTo>
                  <a:cubicBezTo>
                    <a:pt x="1524" y="276"/>
                    <a:pt x="1530" y="280"/>
                    <a:pt x="1537" y="283"/>
                  </a:cubicBezTo>
                  <a:cubicBezTo>
                    <a:pt x="1543" y="285"/>
                    <a:pt x="1551" y="286"/>
                    <a:pt x="1561" y="286"/>
                  </a:cubicBezTo>
                  <a:cubicBezTo>
                    <a:pt x="1570" y="286"/>
                    <a:pt x="1579" y="286"/>
                    <a:pt x="1586" y="284"/>
                  </a:cubicBezTo>
                  <a:cubicBezTo>
                    <a:pt x="1593" y="283"/>
                    <a:pt x="1600" y="281"/>
                    <a:pt x="1605" y="279"/>
                  </a:cubicBezTo>
                  <a:cubicBezTo>
                    <a:pt x="1610" y="278"/>
                    <a:pt x="1615" y="276"/>
                    <a:pt x="1618" y="275"/>
                  </a:cubicBezTo>
                  <a:cubicBezTo>
                    <a:pt x="1621" y="273"/>
                    <a:pt x="1624" y="273"/>
                    <a:pt x="1626" y="273"/>
                  </a:cubicBezTo>
                  <a:cubicBezTo>
                    <a:pt x="1628" y="273"/>
                    <a:pt x="1629" y="273"/>
                    <a:pt x="1630" y="273"/>
                  </a:cubicBezTo>
                  <a:cubicBezTo>
                    <a:pt x="1631" y="274"/>
                    <a:pt x="1631" y="275"/>
                    <a:pt x="1632" y="276"/>
                  </a:cubicBezTo>
                  <a:cubicBezTo>
                    <a:pt x="1632" y="277"/>
                    <a:pt x="1633" y="279"/>
                    <a:pt x="1633" y="282"/>
                  </a:cubicBezTo>
                  <a:cubicBezTo>
                    <a:pt x="1633" y="284"/>
                    <a:pt x="1633" y="287"/>
                    <a:pt x="1633" y="291"/>
                  </a:cubicBezTo>
                  <a:cubicBezTo>
                    <a:pt x="1633" y="294"/>
                    <a:pt x="1633" y="297"/>
                    <a:pt x="1633" y="299"/>
                  </a:cubicBezTo>
                  <a:cubicBezTo>
                    <a:pt x="1633" y="302"/>
                    <a:pt x="1633" y="304"/>
                    <a:pt x="1633" y="305"/>
                  </a:cubicBezTo>
                  <a:cubicBezTo>
                    <a:pt x="1632" y="307"/>
                    <a:pt x="1632" y="308"/>
                    <a:pt x="1631" y="309"/>
                  </a:cubicBezTo>
                  <a:cubicBezTo>
                    <a:pt x="1631" y="311"/>
                    <a:pt x="1630" y="312"/>
                    <a:pt x="1629" y="313"/>
                  </a:cubicBezTo>
                  <a:cubicBezTo>
                    <a:pt x="1628" y="314"/>
                    <a:pt x="1626" y="315"/>
                    <a:pt x="1621" y="317"/>
                  </a:cubicBezTo>
                  <a:cubicBezTo>
                    <a:pt x="1617" y="319"/>
                    <a:pt x="1612" y="321"/>
                    <a:pt x="1605" y="322"/>
                  </a:cubicBezTo>
                  <a:cubicBezTo>
                    <a:pt x="1599" y="324"/>
                    <a:pt x="1591" y="326"/>
                    <a:pt x="1583" y="327"/>
                  </a:cubicBezTo>
                  <a:cubicBezTo>
                    <a:pt x="1574" y="328"/>
                    <a:pt x="1565" y="329"/>
                    <a:pt x="1556" y="329"/>
                  </a:cubicBezTo>
                  <a:cubicBezTo>
                    <a:pt x="1539" y="329"/>
                    <a:pt x="1524" y="327"/>
                    <a:pt x="1511" y="322"/>
                  </a:cubicBezTo>
                  <a:cubicBezTo>
                    <a:pt x="1498" y="318"/>
                    <a:pt x="1487" y="311"/>
                    <a:pt x="1478" y="302"/>
                  </a:cubicBezTo>
                  <a:cubicBezTo>
                    <a:pt x="1469" y="293"/>
                    <a:pt x="1463" y="281"/>
                    <a:pt x="1459" y="267"/>
                  </a:cubicBezTo>
                  <a:cubicBezTo>
                    <a:pt x="1454" y="254"/>
                    <a:pt x="1452" y="237"/>
                    <a:pt x="1452" y="219"/>
                  </a:cubicBezTo>
                  <a:cubicBezTo>
                    <a:pt x="1452" y="201"/>
                    <a:pt x="1454" y="185"/>
                    <a:pt x="1459" y="171"/>
                  </a:cubicBezTo>
                  <a:cubicBezTo>
                    <a:pt x="1463" y="156"/>
                    <a:pt x="1470" y="144"/>
                    <a:pt x="1479" y="134"/>
                  </a:cubicBezTo>
                  <a:cubicBezTo>
                    <a:pt x="1487" y="124"/>
                    <a:pt x="1497" y="117"/>
                    <a:pt x="1510" y="112"/>
                  </a:cubicBezTo>
                  <a:cubicBezTo>
                    <a:pt x="1522" y="106"/>
                    <a:pt x="1536" y="104"/>
                    <a:pt x="1551" y="104"/>
                  </a:cubicBezTo>
                  <a:cubicBezTo>
                    <a:pt x="1567" y="104"/>
                    <a:pt x="1581" y="106"/>
                    <a:pt x="1593" y="111"/>
                  </a:cubicBezTo>
                  <a:cubicBezTo>
                    <a:pt x="1604" y="116"/>
                    <a:pt x="1614" y="123"/>
                    <a:pt x="1621" y="132"/>
                  </a:cubicBezTo>
                  <a:cubicBezTo>
                    <a:pt x="1629" y="140"/>
                    <a:pt x="1634" y="151"/>
                    <a:pt x="1638" y="163"/>
                  </a:cubicBezTo>
                  <a:cubicBezTo>
                    <a:pt x="1641" y="175"/>
                    <a:pt x="1643" y="188"/>
                    <a:pt x="1643" y="202"/>
                  </a:cubicBezTo>
                  <a:lnTo>
                    <a:pt x="1643" y="211"/>
                  </a:lnTo>
                  <a:close/>
                  <a:moveTo>
                    <a:pt x="1590" y="195"/>
                  </a:moveTo>
                  <a:cubicBezTo>
                    <a:pt x="1590" y="179"/>
                    <a:pt x="1587" y="166"/>
                    <a:pt x="1581" y="157"/>
                  </a:cubicBezTo>
                  <a:cubicBezTo>
                    <a:pt x="1574" y="148"/>
                    <a:pt x="1564" y="144"/>
                    <a:pt x="1550" y="144"/>
                  </a:cubicBezTo>
                  <a:cubicBezTo>
                    <a:pt x="1543" y="144"/>
                    <a:pt x="1537" y="145"/>
                    <a:pt x="1532" y="148"/>
                  </a:cubicBezTo>
                  <a:cubicBezTo>
                    <a:pt x="1527" y="150"/>
                    <a:pt x="1522" y="154"/>
                    <a:pt x="1519" y="159"/>
                  </a:cubicBezTo>
                  <a:cubicBezTo>
                    <a:pt x="1515" y="163"/>
                    <a:pt x="1513" y="169"/>
                    <a:pt x="1511" y="175"/>
                  </a:cubicBezTo>
                  <a:cubicBezTo>
                    <a:pt x="1509" y="181"/>
                    <a:pt x="1508" y="188"/>
                    <a:pt x="1508" y="195"/>
                  </a:cubicBezTo>
                  <a:lnTo>
                    <a:pt x="1590" y="195"/>
                  </a:lnTo>
                  <a:close/>
                  <a:moveTo>
                    <a:pt x="1873" y="316"/>
                  </a:moveTo>
                  <a:cubicBezTo>
                    <a:pt x="1873" y="318"/>
                    <a:pt x="1873" y="319"/>
                    <a:pt x="1872" y="320"/>
                  </a:cubicBezTo>
                  <a:cubicBezTo>
                    <a:pt x="1871" y="321"/>
                    <a:pt x="1870" y="322"/>
                    <a:pt x="1868" y="323"/>
                  </a:cubicBezTo>
                  <a:cubicBezTo>
                    <a:pt x="1865" y="324"/>
                    <a:pt x="1863" y="324"/>
                    <a:pt x="1859" y="325"/>
                  </a:cubicBezTo>
                  <a:cubicBezTo>
                    <a:pt x="1856" y="325"/>
                    <a:pt x="1851" y="325"/>
                    <a:pt x="1846" y="325"/>
                  </a:cubicBezTo>
                  <a:cubicBezTo>
                    <a:pt x="1841" y="325"/>
                    <a:pt x="1836" y="325"/>
                    <a:pt x="1833" y="325"/>
                  </a:cubicBezTo>
                  <a:cubicBezTo>
                    <a:pt x="1829" y="324"/>
                    <a:pt x="1826" y="324"/>
                    <a:pt x="1824" y="323"/>
                  </a:cubicBezTo>
                  <a:cubicBezTo>
                    <a:pt x="1822" y="322"/>
                    <a:pt x="1821" y="321"/>
                    <a:pt x="1820" y="320"/>
                  </a:cubicBezTo>
                  <a:cubicBezTo>
                    <a:pt x="1819" y="319"/>
                    <a:pt x="1818" y="318"/>
                    <a:pt x="1818" y="316"/>
                  </a:cubicBezTo>
                  <a:lnTo>
                    <a:pt x="1818" y="202"/>
                  </a:lnTo>
                  <a:cubicBezTo>
                    <a:pt x="1818" y="193"/>
                    <a:pt x="1818" y="185"/>
                    <a:pt x="1816" y="180"/>
                  </a:cubicBezTo>
                  <a:cubicBezTo>
                    <a:pt x="1815" y="174"/>
                    <a:pt x="1813" y="169"/>
                    <a:pt x="1810" y="165"/>
                  </a:cubicBezTo>
                  <a:cubicBezTo>
                    <a:pt x="1808" y="161"/>
                    <a:pt x="1804" y="158"/>
                    <a:pt x="1800" y="156"/>
                  </a:cubicBezTo>
                  <a:cubicBezTo>
                    <a:pt x="1796" y="154"/>
                    <a:pt x="1791" y="153"/>
                    <a:pt x="1786" y="153"/>
                  </a:cubicBezTo>
                  <a:cubicBezTo>
                    <a:pt x="1779" y="153"/>
                    <a:pt x="1772" y="155"/>
                    <a:pt x="1765" y="161"/>
                  </a:cubicBezTo>
                  <a:cubicBezTo>
                    <a:pt x="1758" y="166"/>
                    <a:pt x="1750" y="174"/>
                    <a:pt x="1743" y="184"/>
                  </a:cubicBezTo>
                  <a:lnTo>
                    <a:pt x="1743" y="316"/>
                  </a:lnTo>
                  <a:cubicBezTo>
                    <a:pt x="1743" y="318"/>
                    <a:pt x="1742" y="319"/>
                    <a:pt x="1741" y="320"/>
                  </a:cubicBezTo>
                  <a:cubicBezTo>
                    <a:pt x="1741" y="321"/>
                    <a:pt x="1739" y="322"/>
                    <a:pt x="1737" y="323"/>
                  </a:cubicBezTo>
                  <a:cubicBezTo>
                    <a:pt x="1735" y="324"/>
                    <a:pt x="1732" y="324"/>
                    <a:pt x="1729" y="325"/>
                  </a:cubicBezTo>
                  <a:cubicBezTo>
                    <a:pt x="1725" y="325"/>
                    <a:pt x="1721" y="325"/>
                    <a:pt x="1715" y="325"/>
                  </a:cubicBezTo>
                  <a:cubicBezTo>
                    <a:pt x="1710" y="325"/>
                    <a:pt x="1706" y="325"/>
                    <a:pt x="1702" y="325"/>
                  </a:cubicBezTo>
                  <a:cubicBezTo>
                    <a:pt x="1699" y="324"/>
                    <a:pt x="1696" y="324"/>
                    <a:pt x="1694" y="323"/>
                  </a:cubicBezTo>
                  <a:cubicBezTo>
                    <a:pt x="1692" y="322"/>
                    <a:pt x="1690" y="321"/>
                    <a:pt x="1689" y="320"/>
                  </a:cubicBezTo>
                  <a:cubicBezTo>
                    <a:pt x="1688" y="319"/>
                    <a:pt x="1688" y="318"/>
                    <a:pt x="1688" y="316"/>
                  </a:cubicBezTo>
                  <a:lnTo>
                    <a:pt x="1688" y="116"/>
                  </a:lnTo>
                  <a:cubicBezTo>
                    <a:pt x="1688" y="115"/>
                    <a:pt x="1688" y="114"/>
                    <a:pt x="1689" y="113"/>
                  </a:cubicBezTo>
                  <a:cubicBezTo>
                    <a:pt x="1690" y="111"/>
                    <a:pt x="1691" y="110"/>
                    <a:pt x="1693" y="110"/>
                  </a:cubicBezTo>
                  <a:cubicBezTo>
                    <a:pt x="1695" y="109"/>
                    <a:pt x="1697" y="108"/>
                    <a:pt x="1700" y="108"/>
                  </a:cubicBezTo>
                  <a:cubicBezTo>
                    <a:pt x="1703" y="108"/>
                    <a:pt x="1707" y="107"/>
                    <a:pt x="1711" y="107"/>
                  </a:cubicBezTo>
                  <a:cubicBezTo>
                    <a:pt x="1716" y="107"/>
                    <a:pt x="1720" y="108"/>
                    <a:pt x="1723" y="108"/>
                  </a:cubicBezTo>
                  <a:cubicBezTo>
                    <a:pt x="1726" y="108"/>
                    <a:pt x="1728" y="109"/>
                    <a:pt x="1730" y="110"/>
                  </a:cubicBezTo>
                  <a:cubicBezTo>
                    <a:pt x="1732" y="110"/>
                    <a:pt x="1733" y="111"/>
                    <a:pt x="1734" y="113"/>
                  </a:cubicBezTo>
                  <a:cubicBezTo>
                    <a:pt x="1734" y="114"/>
                    <a:pt x="1735" y="115"/>
                    <a:pt x="1735" y="116"/>
                  </a:cubicBezTo>
                  <a:lnTo>
                    <a:pt x="1735" y="139"/>
                  </a:lnTo>
                  <a:cubicBezTo>
                    <a:pt x="1745" y="128"/>
                    <a:pt x="1756" y="119"/>
                    <a:pt x="1767" y="113"/>
                  </a:cubicBezTo>
                  <a:cubicBezTo>
                    <a:pt x="1779" y="107"/>
                    <a:pt x="1790" y="104"/>
                    <a:pt x="1802" y="104"/>
                  </a:cubicBezTo>
                  <a:cubicBezTo>
                    <a:pt x="1815" y="104"/>
                    <a:pt x="1826" y="106"/>
                    <a:pt x="1836" y="111"/>
                  </a:cubicBezTo>
                  <a:cubicBezTo>
                    <a:pt x="1845" y="115"/>
                    <a:pt x="1852" y="121"/>
                    <a:pt x="1857" y="129"/>
                  </a:cubicBezTo>
                  <a:cubicBezTo>
                    <a:pt x="1863" y="136"/>
                    <a:pt x="1867" y="145"/>
                    <a:pt x="1869" y="156"/>
                  </a:cubicBezTo>
                  <a:cubicBezTo>
                    <a:pt x="1872" y="166"/>
                    <a:pt x="1873" y="178"/>
                    <a:pt x="1873" y="193"/>
                  </a:cubicBezTo>
                  <a:lnTo>
                    <a:pt x="1873" y="316"/>
                  </a:lnTo>
                  <a:close/>
                  <a:moveTo>
                    <a:pt x="1982" y="316"/>
                  </a:moveTo>
                  <a:cubicBezTo>
                    <a:pt x="1982" y="318"/>
                    <a:pt x="1981" y="319"/>
                    <a:pt x="1980" y="320"/>
                  </a:cubicBezTo>
                  <a:cubicBezTo>
                    <a:pt x="1980" y="321"/>
                    <a:pt x="1978" y="322"/>
                    <a:pt x="1976" y="323"/>
                  </a:cubicBezTo>
                  <a:cubicBezTo>
                    <a:pt x="1974" y="324"/>
                    <a:pt x="1971" y="324"/>
                    <a:pt x="1968" y="325"/>
                  </a:cubicBezTo>
                  <a:cubicBezTo>
                    <a:pt x="1964" y="325"/>
                    <a:pt x="1960" y="325"/>
                    <a:pt x="1954" y="325"/>
                  </a:cubicBezTo>
                  <a:cubicBezTo>
                    <a:pt x="1949" y="325"/>
                    <a:pt x="1945" y="325"/>
                    <a:pt x="1941" y="325"/>
                  </a:cubicBezTo>
                  <a:cubicBezTo>
                    <a:pt x="1938" y="324"/>
                    <a:pt x="1935" y="324"/>
                    <a:pt x="1933" y="323"/>
                  </a:cubicBezTo>
                  <a:cubicBezTo>
                    <a:pt x="1931" y="322"/>
                    <a:pt x="1929" y="321"/>
                    <a:pt x="1928" y="320"/>
                  </a:cubicBezTo>
                  <a:cubicBezTo>
                    <a:pt x="1927" y="319"/>
                    <a:pt x="1927" y="318"/>
                    <a:pt x="1927" y="316"/>
                  </a:cubicBezTo>
                  <a:lnTo>
                    <a:pt x="1927" y="117"/>
                  </a:lnTo>
                  <a:cubicBezTo>
                    <a:pt x="1927" y="115"/>
                    <a:pt x="1927" y="114"/>
                    <a:pt x="1928" y="113"/>
                  </a:cubicBezTo>
                  <a:cubicBezTo>
                    <a:pt x="1929" y="112"/>
                    <a:pt x="1931" y="111"/>
                    <a:pt x="1933" y="110"/>
                  </a:cubicBezTo>
                  <a:cubicBezTo>
                    <a:pt x="1935" y="109"/>
                    <a:pt x="1938" y="109"/>
                    <a:pt x="1941" y="108"/>
                  </a:cubicBezTo>
                  <a:cubicBezTo>
                    <a:pt x="1945" y="108"/>
                    <a:pt x="1949" y="107"/>
                    <a:pt x="1954" y="107"/>
                  </a:cubicBezTo>
                  <a:cubicBezTo>
                    <a:pt x="1960" y="107"/>
                    <a:pt x="1964" y="108"/>
                    <a:pt x="1968" y="108"/>
                  </a:cubicBezTo>
                  <a:cubicBezTo>
                    <a:pt x="1971" y="109"/>
                    <a:pt x="1974" y="109"/>
                    <a:pt x="1976" y="110"/>
                  </a:cubicBezTo>
                  <a:cubicBezTo>
                    <a:pt x="1978" y="111"/>
                    <a:pt x="1980" y="112"/>
                    <a:pt x="1980" y="113"/>
                  </a:cubicBezTo>
                  <a:cubicBezTo>
                    <a:pt x="1981" y="114"/>
                    <a:pt x="1982" y="115"/>
                    <a:pt x="1982" y="117"/>
                  </a:cubicBezTo>
                  <a:lnTo>
                    <a:pt x="1982" y="316"/>
                  </a:lnTo>
                  <a:close/>
                  <a:moveTo>
                    <a:pt x="1986" y="49"/>
                  </a:moveTo>
                  <a:cubicBezTo>
                    <a:pt x="1986" y="60"/>
                    <a:pt x="1984" y="68"/>
                    <a:pt x="1979" y="72"/>
                  </a:cubicBezTo>
                  <a:cubicBezTo>
                    <a:pt x="1975" y="76"/>
                    <a:pt x="1967" y="79"/>
                    <a:pt x="1954" y="79"/>
                  </a:cubicBezTo>
                  <a:cubicBezTo>
                    <a:pt x="1942" y="79"/>
                    <a:pt x="1934" y="77"/>
                    <a:pt x="1929" y="72"/>
                  </a:cubicBezTo>
                  <a:cubicBezTo>
                    <a:pt x="1925" y="68"/>
                    <a:pt x="1923" y="61"/>
                    <a:pt x="1923" y="50"/>
                  </a:cubicBezTo>
                  <a:cubicBezTo>
                    <a:pt x="1923" y="38"/>
                    <a:pt x="1925" y="30"/>
                    <a:pt x="1930" y="26"/>
                  </a:cubicBezTo>
                  <a:cubicBezTo>
                    <a:pt x="1934" y="22"/>
                    <a:pt x="1942" y="19"/>
                    <a:pt x="1955" y="19"/>
                  </a:cubicBezTo>
                  <a:cubicBezTo>
                    <a:pt x="1967" y="19"/>
                    <a:pt x="1975" y="22"/>
                    <a:pt x="1980" y="26"/>
                  </a:cubicBezTo>
                  <a:cubicBezTo>
                    <a:pt x="1984" y="30"/>
                    <a:pt x="1986" y="38"/>
                    <a:pt x="1986" y="49"/>
                  </a:cubicBezTo>
                  <a:close/>
                  <a:moveTo>
                    <a:pt x="2202" y="317"/>
                  </a:moveTo>
                  <a:cubicBezTo>
                    <a:pt x="2202" y="319"/>
                    <a:pt x="2201" y="321"/>
                    <a:pt x="2199" y="322"/>
                  </a:cubicBezTo>
                  <a:cubicBezTo>
                    <a:pt x="2198" y="323"/>
                    <a:pt x="2196" y="324"/>
                    <a:pt x="2192" y="325"/>
                  </a:cubicBezTo>
                  <a:cubicBezTo>
                    <a:pt x="2189" y="325"/>
                    <a:pt x="2185" y="325"/>
                    <a:pt x="2179" y="325"/>
                  </a:cubicBezTo>
                  <a:cubicBezTo>
                    <a:pt x="2172" y="325"/>
                    <a:pt x="2167" y="325"/>
                    <a:pt x="2164" y="325"/>
                  </a:cubicBezTo>
                  <a:cubicBezTo>
                    <a:pt x="2161" y="324"/>
                    <a:pt x="2159" y="323"/>
                    <a:pt x="2158" y="322"/>
                  </a:cubicBezTo>
                  <a:cubicBezTo>
                    <a:pt x="2157" y="321"/>
                    <a:pt x="2156" y="319"/>
                    <a:pt x="2156" y="317"/>
                  </a:cubicBezTo>
                  <a:lnTo>
                    <a:pt x="2156" y="301"/>
                  </a:lnTo>
                  <a:cubicBezTo>
                    <a:pt x="2148" y="310"/>
                    <a:pt x="2139" y="317"/>
                    <a:pt x="2129" y="322"/>
                  </a:cubicBezTo>
                  <a:cubicBezTo>
                    <a:pt x="2119" y="327"/>
                    <a:pt x="2107" y="329"/>
                    <a:pt x="2095" y="329"/>
                  </a:cubicBezTo>
                  <a:cubicBezTo>
                    <a:pt x="2085" y="329"/>
                    <a:pt x="2075" y="328"/>
                    <a:pt x="2067" y="325"/>
                  </a:cubicBezTo>
                  <a:cubicBezTo>
                    <a:pt x="2058" y="322"/>
                    <a:pt x="2050" y="318"/>
                    <a:pt x="2044" y="313"/>
                  </a:cubicBezTo>
                  <a:cubicBezTo>
                    <a:pt x="2038" y="307"/>
                    <a:pt x="2033" y="300"/>
                    <a:pt x="2029" y="292"/>
                  </a:cubicBezTo>
                  <a:cubicBezTo>
                    <a:pt x="2026" y="284"/>
                    <a:pt x="2024" y="275"/>
                    <a:pt x="2024" y="264"/>
                  </a:cubicBezTo>
                  <a:cubicBezTo>
                    <a:pt x="2024" y="252"/>
                    <a:pt x="2027" y="242"/>
                    <a:pt x="2031" y="234"/>
                  </a:cubicBezTo>
                  <a:cubicBezTo>
                    <a:pt x="2035" y="225"/>
                    <a:pt x="2042" y="218"/>
                    <a:pt x="2051" y="212"/>
                  </a:cubicBezTo>
                  <a:cubicBezTo>
                    <a:pt x="2059" y="207"/>
                    <a:pt x="2070" y="203"/>
                    <a:pt x="2083" y="200"/>
                  </a:cubicBezTo>
                  <a:cubicBezTo>
                    <a:pt x="2096" y="197"/>
                    <a:pt x="2111" y="196"/>
                    <a:pt x="2129" y="196"/>
                  </a:cubicBezTo>
                  <a:lnTo>
                    <a:pt x="2148" y="196"/>
                  </a:lnTo>
                  <a:lnTo>
                    <a:pt x="2148" y="184"/>
                  </a:lnTo>
                  <a:cubicBezTo>
                    <a:pt x="2148" y="178"/>
                    <a:pt x="2147" y="172"/>
                    <a:pt x="2146" y="167"/>
                  </a:cubicBezTo>
                  <a:cubicBezTo>
                    <a:pt x="2145" y="163"/>
                    <a:pt x="2143" y="159"/>
                    <a:pt x="2140" y="156"/>
                  </a:cubicBezTo>
                  <a:cubicBezTo>
                    <a:pt x="2137" y="152"/>
                    <a:pt x="2133" y="150"/>
                    <a:pt x="2128" y="149"/>
                  </a:cubicBezTo>
                  <a:cubicBezTo>
                    <a:pt x="2124" y="147"/>
                    <a:pt x="2118" y="146"/>
                    <a:pt x="2111" y="146"/>
                  </a:cubicBezTo>
                  <a:cubicBezTo>
                    <a:pt x="2102" y="146"/>
                    <a:pt x="2094" y="148"/>
                    <a:pt x="2087" y="150"/>
                  </a:cubicBezTo>
                  <a:cubicBezTo>
                    <a:pt x="2079" y="152"/>
                    <a:pt x="2073" y="154"/>
                    <a:pt x="2068" y="157"/>
                  </a:cubicBezTo>
                  <a:cubicBezTo>
                    <a:pt x="2062" y="159"/>
                    <a:pt x="2057" y="161"/>
                    <a:pt x="2054" y="163"/>
                  </a:cubicBezTo>
                  <a:cubicBezTo>
                    <a:pt x="2050" y="166"/>
                    <a:pt x="2047" y="167"/>
                    <a:pt x="2045" y="167"/>
                  </a:cubicBezTo>
                  <a:cubicBezTo>
                    <a:pt x="2043" y="167"/>
                    <a:pt x="2042" y="166"/>
                    <a:pt x="2041" y="165"/>
                  </a:cubicBezTo>
                  <a:cubicBezTo>
                    <a:pt x="2039" y="164"/>
                    <a:pt x="2038" y="163"/>
                    <a:pt x="2038" y="161"/>
                  </a:cubicBezTo>
                  <a:cubicBezTo>
                    <a:pt x="2037" y="159"/>
                    <a:pt x="2036" y="156"/>
                    <a:pt x="2036" y="153"/>
                  </a:cubicBezTo>
                  <a:cubicBezTo>
                    <a:pt x="2035" y="151"/>
                    <a:pt x="2035" y="147"/>
                    <a:pt x="2035" y="144"/>
                  </a:cubicBezTo>
                  <a:cubicBezTo>
                    <a:pt x="2035" y="139"/>
                    <a:pt x="2035" y="136"/>
                    <a:pt x="2036" y="133"/>
                  </a:cubicBezTo>
                  <a:cubicBezTo>
                    <a:pt x="2037" y="130"/>
                    <a:pt x="2038" y="128"/>
                    <a:pt x="2040" y="126"/>
                  </a:cubicBezTo>
                  <a:cubicBezTo>
                    <a:pt x="2042" y="124"/>
                    <a:pt x="2046" y="121"/>
                    <a:pt x="2051" y="119"/>
                  </a:cubicBezTo>
                  <a:cubicBezTo>
                    <a:pt x="2056" y="116"/>
                    <a:pt x="2062" y="114"/>
                    <a:pt x="2069" y="111"/>
                  </a:cubicBezTo>
                  <a:cubicBezTo>
                    <a:pt x="2075" y="109"/>
                    <a:pt x="2083" y="107"/>
                    <a:pt x="2091" y="106"/>
                  </a:cubicBezTo>
                  <a:cubicBezTo>
                    <a:pt x="2099" y="104"/>
                    <a:pt x="2107" y="104"/>
                    <a:pt x="2116" y="104"/>
                  </a:cubicBezTo>
                  <a:cubicBezTo>
                    <a:pt x="2131" y="104"/>
                    <a:pt x="2144" y="105"/>
                    <a:pt x="2155" y="108"/>
                  </a:cubicBezTo>
                  <a:cubicBezTo>
                    <a:pt x="2166" y="111"/>
                    <a:pt x="2175" y="116"/>
                    <a:pt x="2181" y="123"/>
                  </a:cubicBezTo>
                  <a:cubicBezTo>
                    <a:pt x="2188" y="129"/>
                    <a:pt x="2194" y="137"/>
                    <a:pt x="2197" y="147"/>
                  </a:cubicBezTo>
                  <a:cubicBezTo>
                    <a:pt x="2200" y="157"/>
                    <a:pt x="2202" y="169"/>
                    <a:pt x="2202" y="183"/>
                  </a:cubicBezTo>
                  <a:lnTo>
                    <a:pt x="2202" y="317"/>
                  </a:lnTo>
                  <a:close/>
                  <a:moveTo>
                    <a:pt x="2148" y="231"/>
                  </a:moveTo>
                  <a:lnTo>
                    <a:pt x="2127" y="231"/>
                  </a:lnTo>
                  <a:cubicBezTo>
                    <a:pt x="2118" y="231"/>
                    <a:pt x="2110" y="232"/>
                    <a:pt x="2104" y="233"/>
                  </a:cubicBezTo>
                  <a:cubicBezTo>
                    <a:pt x="2098" y="235"/>
                    <a:pt x="2093" y="237"/>
                    <a:pt x="2089" y="239"/>
                  </a:cubicBezTo>
                  <a:cubicBezTo>
                    <a:pt x="2085" y="242"/>
                    <a:pt x="2082" y="245"/>
                    <a:pt x="2080" y="249"/>
                  </a:cubicBezTo>
                  <a:cubicBezTo>
                    <a:pt x="2079" y="253"/>
                    <a:pt x="2078" y="257"/>
                    <a:pt x="2078" y="262"/>
                  </a:cubicBezTo>
                  <a:cubicBezTo>
                    <a:pt x="2078" y="271"/>
                    <a:pt x="2080" y="277"/>
                    <a:pt x="2085" y="282"/>
                  </a:cubicBezTo>
                  <a:cubicBezTo>
                    <a:pt x="2091" y="287"/>
                    <a:pt x="2098" y="289"/>
                    <a:pt x="2107" y="289"/>
                  </a:cubicBezTo>
                  <a:cubicBezTo>
                    <a:pt x="2114" y="289"/>
                    <a:pt x="2122" y="287"/>
                    <a:pt x="2128" y="283"/>
                  </a:cubicBezTo>
                  <a:cubicBezTo>
                    <a:pt x="2134" y="279"/>
                    <a:pt x="2141" y="273"/>
                    <a:pt x="2148" y="265"/>
                  </a:cubicBezTo>
                  <a:lnTo>
                    <a:pt x="2148" y="231"/>
                  </a:lnTo>
                  <a:close/>
                  <a:moveTo>
                    <a:pt x="2461" y="396"/>
                  </a:moveTo>
                  <a:cubicBezTo>
                    <a:pt x="2461" y="398"/>
                    <a:pt x="2461" y="399"/>
                    <a:pt x="2460" y="400"/>
                  </a:cubicBezTo>
                  <a:cubicBezTo>
                    <a:pt x="2459" y="401"/>
                    <a:pt x="2458" y="402"/>
                    <a:pt x="2456" y="403"/>
                  </a:cubicBezTo>
                  <a:cubicBezTo>
                    <a:pt x="2453" y="404"/>
                    <a:pt x="2451" y="405"/>
                    <a:pt x="2448" y="405"/>
                  </a:cubicBezTo>
                  <a:cubicBezTo>
                    <a:pt x="2444" y="405"/>
                    <a:pt x="2440" y="406"/>
                    <a:pt x="2435" y="406"/>
                  </a:cubicBezTo>
                  <a:cubicBezTo>
                    <a:pt x="2430" y="406"/>
                    <a:pt x="2426" y="405"/>
                    <a:pt x="2423" y="405"/>
                  </a:cubicBezTo>
                  <a:cubicBezTo>
                    <a:pt x="2419" y="405"/>
                    <a:pt x="2417" y="404"/>
                    <a:pt x="2415" y="403"/>
                  </a:cubicBezTo>
                  <a:cubicBezTo>
                    <a:pt x="2413" y="402"/>
                    <a:pt x="2411" y="401"/>
                    <a:pt x="2410" y="400"/>
                  </a:cubicBezTo>
                  <a:cubicBezTo>
                    <a:pt x="2410" y="399"/>
                    <a:pt x="2409" y="398"/>
                    <a:pt x="2409" y="396"/>
                  </a:cubicBezTo>
                  <a:lnTo>
                    <a:pt x="2409" y="10"/>
                  </a:lnTo>
                  <a:cubicBezTo>
                    <a:pt x="2409" y="8"/>
                    <a:pt x="2410" y="7"/>
                    <a:pt x="2410" y="6"/>
                  </a:cubicBezTo>
                  <a:cubicBezTo>
                    <a:pt x="2411" y="5"/>
                    <a:pt x="2413" y="4"/>
                    <a:pt x="2415" y="3"/>
                  </a:cubicBezTo>
                  <a:cubicBezTo>
                    <a:pt x="2417" y="2"/>
                    <a:pt x="2419" y="1"/>
                    <a:pt x="2423" y="1"/>
                  </a:cubicBezTo>
                  <a:cubicBezTo>
                    <a:pt x="2426" y="0"/>
                    <a:pt x="2430" y="0"/>
                    <a:pt x="2435" y="0"/>
                  </a:cubicBezTo>
                  <a:cubicBezTo>
                    <a:pt x="2440" y="0"/>
                    <a:pt x="2444" y="0"/>
                    <a:pt x="2448" y="1"/>
                  </a:cubicBezTo>
                  <a:cubicBezTo>
                    <a:pt x="2451" y="1"/>
                    <a:pt x="2453" y="2"/>
                    <a:pt x="2456" y="3"/>
                  </a:cubicBezTo>
                  <a:cubicBezTo>
                    <a:pt x="2458" y="4"/>
                    <a:pt x="2459" y="5"/>
                    <a:pt x="2460" y="6"/>
                  </a:cubicBezTo>
                  <a:cubicBezTo>
                    <a:pt x="2461" y="7"/>
                    <a:pt x="2461" y="8"/>
                    <a:pt x="2461" y="10"/>
                  </a:cubicBezTo>
                  <a:lnTo>
                    <a:pt x="2461" y="396"/>
                  </a:lnTo>
                  <a:close/>
                  <a:moveTo>
                    <a:pt x="2966" y="116"/>
                  </a:moveTo>
                  <a:cubicBezTo>
                    <a:pt x="2966" y="118"/>
                    <a:pt x="2965" y="120"/>
                    <a:pt x="2965" y="122"/>
                  </a:cubicBezTo>
                  <a:cubicBezTo>
                    <a:pt x="2965" y="124"/>
                    <a:pt x="2964" y="128"/>
                    <a:pt x="2963" y="132"/>
                  </a:cubicBezTo>
                  <a:lnTo>
                    <a:pt x="2911" y="313"/>
                  </a:lnTo>
                  <a:cubicBezTo>
                    <a:pt x="2910" y="316"/>
                    <a:pt x="2909" y="318"/>
                    <a:pt x="2908" y="319"/>
                  </a:cubicBezTo>
                  <a:cubicBezTo>
                    <a:pt x="2907" y="321"/>
                    <a:pt x="2905" y="322"/>
                    <a:pt x="2903" y="323"/>
                  </a:cubicBezTo>
                  <a:cubicBezTo>
                    <a:pt x="2900" y="324"/>
                    <a:pt x="2897" y="325"/>
                    <a:pt x="2893" y="325"/>
                  </a:cubicBezTo>
                  <a:cubicBezTo>
                    <a:pt x="2888" y="325"/>
                    <a:pt x="2882" y="325"/>
                    <a:pt x="2875" y="325"/>
                  </a:cubicBezTo>
                  <a:cubicBezTo>
                    <a:pt x="2868" y="325"/>
                    <a:pt x="2862" y="325"/>
                    <a:pt x="2858" y="325"/>
                  </a:cubicBezTo>
                  <a:cubicBezTo>
                    <a:pt x="2853" y="324"/>
                    <a:pt x="2850" y="324"/>
                    <a:pt x="2847" y="323"/>
                  </a:cubicBezTo>
                  <a:cubicBezTo>
                    <a:pt x="2845" y="322"/>
                    <a:pt x="2843" y="321"/>
                    <a:pt x="2842" y="319"/>
                  </a:cubicBezTo>
                  <a:cubicBezTo>
                    <a:pt x="2841" y="318"/>
                    <a:pt x="2840" y="316"/>
                    <a:pt x="2839" y="313"/>
                  </a:cubicBezTo>
                  <a:lnTo>
                    <a:pt x="2806" y="192"/>
                  </a:lnTo>
                  <a:lnTo>
                    <a:pt x="2806" y="190"/>
                  </a:lnTo>
                  <a:lnTo>
                    <a:pt x="2805" y="192"/>
                  </a:lnTo>
                  <a:lnTo>
                    <a:pt x="2775" y="313"/>
                  </a:lnTo>
                  <a:cubicBezTo>
                    <a:pt x="2775" y="316"/>
                    <a:pt x="2774" y="318"/>
                    <a:pt x="2773" y="319"/>
                  </a:cubicBezTo>
                  <a:cubicBezTo>
                    <a:pt x="2772" y="321"/>
                    <a:pt x="2770" y="322"/>
                    <a:pt x="2767" y="323"/>
                  </a:cubicBezTo>
                  <a:cubicBezTo>
                    <a:pt x="2765" y="324"/>
                    <a:pt x="2761" y="325"/>
                    <a:pt x="2757" y="325"/>
                  </a:cubicBezTo>
                  <a:cubicBezTo>
                    <a:pt x="2752" y="325"/>
                    <a:pt x="2746" y="325"/>
                    <a:pt x="2739" y="325"/>
                  </a:cubicBezTo>
                  <a:cubicBezTo>
                    <a:pt x="2732" y="325"/>
                    <a:pt x="2726" y="325"/>
                    <a:pt x="2722" y="325"/>
                  </a:cubicBezTo>
                  <a:cubicBezTo>
                    <a:pt x="2717" y="324"/>
                    <a:pt x="2714" y="324"/>
                    <a:pt x="2711" y="323"/>
                  </a:cubicBezTo>
                  <a:cubicBezTo>
                    <a:pt x="2709" y="322"/>
                    <a:pt x="2707" y="321"/>
                    <a:pt x="2706" y="319"/>
                  </a:cubicBezTo>
                  <a:cubicBezTo>
                    <a:pt x="2705" y="318"/>
                    <a:pt x="2704" y="316"/>
                    <a:pt x="2703" y="313"/>
                  </a:cubicBezTo>
                  <a:lnTo>
                    <a:pt x="2652" y="132"/>
                  </a:lnTo>
                  <a:cubicBezTo>
                    <a:pt x="2650" y="128"/>
                    <a:pt x="2650" y="125"/>
                    <a:pt x="2649" y="122"/>
                  </a:cubicBezTo>
                  <a:cubicBezTo>
                    <a:pt x="2649" y="120"/>
                    <a:pt x="2649" y="118"/>
                    <a:pt x="2649" y="116"/>
                  </a:cubicBezTo>
                  <a:cubicBezTo>
                    <a:pt x="2649" y="115"/>
                    <a:pt x="2649" y="113"/>
                    <a:pt x="2650" y="112"/>
                  </a:cubicBezTo>
                  <a:cubicBezTo>
                    <a:pt x="2651" y="111"/>
                    <a:pt x="2652" y="110"/>
                    <a:pt x="2654" y="109"/>
                  </a:cubicBezTo>
                  <a:cubicBezTo>
                    <a:pt x="2656" y="109"/>
                    <a:pt x="2659" y="108"/>
                    <a:pt x="2663" y="108"/>
                  </a:cubicBezTo>
                  <a:cubicBezTo>
                    <a:pt x="2666" y="108"/>
                    <a:pt x="2671" y="107"/>
                    <a:pt x="2676" y="107"/>
                  </a:cubicBezTo>
                  <a:cubicBezTo>
                    <a:pt x="2682" y="107"/>
                    <a:pt x="2687" y="108"/>
                    <a:pt x="2690" y="108"/>
                  </a:cubicBezTo>
                  <a:cubicBezTo>
                    <a:pt x="2694" y="108"/>
                    <a:pt x="2697" y="109"/>
                    <a:pt x="2699" y="109"/>
                  </a:cubicBezTo>
                  <a:cubicBezTo>
                    <a:pt x="2701" y="110"/>
                    <a:pt x="2702" y="111"/>
                    <a:pt x="2703" y="113"/>
                  </a:cubicBezTo>
                  <a:cubicBezTo>
                    <a:pt x="2704" y="114"/>
                    <a:pt x="2704" y="115"/>
                    <a:pt x="2705" y="117"/>
                  </a:cubicBezTo>
                  <a:lnTo>
                    <a:pt x="2744" y="264"/>
                  </a:lnTo>
                  <a:lnTo>
                    <a:pt x="2744" y="267"/>
                  </a:lnTo>
                  <a:lnTo>
                    <a:pt x="2744" y="264"/>
                  </a:lnTo>
                  <a:lnTo>
                    <a:pt x="2780" y="117"/>
                  </a:lnTo>
                  <a:cubicBezTo>
                    <a:pt x="2781" y="115"/>
                    <a:pt x="2782" y="114"/>
                    <a:pt x="2783" y="113"/>
                  </a:cubicBezTo>
                  <a:cubicBezTo>
                    <a:pt x="2783" y="111"/>
                    <a:pt x="2785" y="110"/>
                    <a:pt x="2787" y="109"/>
                  </a:cubicBezTo>
                  <a:cubicBezTo>
                    <a:pt x="2789" y="109"/>
                    <a:pt x="2791" y="108"/>
                    <a:pt x="2795" y="108"/>
                  </a:cubicBezTo>
                  <a:cubicBezTo>
                    <a:pt x="2798" y="108"/>
                    <a:pt x="2803" y="107"/>
                    <a:pt x="2808" y="107"/>
                  </a:cubicBezTo>
                  <a:cubicBezTo>
                    <a:pt x="2813" y="107"/>
                    <a:pt x="2818" y="108"/>
                    <a:pt x="2821" y="108"/>
                  </a:cubicBezTo>
                  <a:cubicBezTo>
                    <a:pt x="2824" y="108"/>
                    <a:pt x="2827" y="109"/>
                    <a:pt x="2829" y="110"/>
                  </a:cubicBezTo>
                  <a:cubicBezTo>
                    <a:pt x="2831" y="110"/>
                    <a:pt x="2832" y="111"/>
                    <a:pt x="2833" y="112"/>
                  </a:cubicBezTo>
                  <a:cubicBezTo>
                    <a:pt x="2834" y="113"/>
                    <a:pt x="2835" y="115"/>
                    <a:pt x="2835" y="116"/>
                  </a:cubicBezTo>
                  <a:lnTo>
                    <a:pt x="2874" y="264"/>
                  </a:lnTo>
                  <a:lnTo>
                    <a:pt x="2874" y="267"/>
                  </a:lnTo>
                  <a:lnTo>
                    <a:pt x="2875" y="264"/>
                  </a:lnTo>
                  <a:lnTo>
                    <a:pt x="2912" y="117"/>
                  </a:lnTo>
                  <a:cubicBezTo>
                    <a:pt x="2912" y="115"/>
                    <a:pt x="2913" y="114"/>
                    <a:pt x="2914" y="113"/>
                  </a:cubicBezTo>
                  <a:cubicBezTo>
                    <a:pt x="2914" y="111"/>
                    <a:pt x="2916" y="110"/>
                    <a:pt x="2918" y="109"/>
                  </a:cubicBezTo>
                  <a:cubicBezTo>
                    <a:pt x="2920" y="109"/>
                    <a:pt x="2923" y="108"/>
                    <a:pt x="2926" y="108"/>
                  </a:cubicBezTo>
                  <a:cubicBezTo>
                    <a:pt x="2930" y="108"/>
                    <a:pt x="2934" y="107"/>
                    <a:pt x="2939" y="107"/>
                  </a:cubicBezTo>
                  <a:cubicBezTo>
                    <a:pt x="2945" y="107"/>
                    <a:pt x="2949" y="108"/>
                    <a:pt x="2952" y="108"/>
                  </a:cubicBezTo>
                  <a:cubicBezTo>
                    <a:pt x="2956" y="108"/>
                    <a:pt x="2959" y="109"/>
                    <a:pt x="2961" y="109"/>
                  </a:cubicBezTo>
                  <a:cubicBezTo>
                    <a:pt x="2963" y="110"/>
                    <a:pt x="2964" y="111"/>
                    <a:pt x="2965" y="112"/>
                  </a:cubicBezTo>
                  <a:cubicBezTo>
                    <a:pt x="2965" y="113"/>
                    <a:pt x="2966" y="115"/>
                    <a:pt x="2966" y="11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70" name="Freeform 22"/>
            <p:cNvSpPr>
              <a:spLocks noEditPoints="1"/>
            </p:cNvSpPr>
            <p:nvPr/>
          </p:nvSpPr>
          <p:spPr bwMode="auto">
            <a:xfrm>
              <a:off x="3204" y="3857"/>
              <a:ext cx="705" cy="89"/>
            </a:xfrm>
            <a:custGeom>
              <a:avLst/>
              <a:gdLst/>
              <a:ahLst/>
              <a:cxnLst>
                <a:cxn ang="0">
                  <a:pos x="209" y="315"/>
                </a:cxn>
                <a:cxn ang="0">
                  <a:pos x="119" y="313"/>
                </a:cxn>
                <a:cxn ang="0">
                  <a:pos x="0" y="106"/>
                </a:cxn>
                <a:cxn ang="0">
                  <a:pos x="95" y="254"/>
                </a:cxn>
                <a:cxn ang="0">
                  <a:pos x="180" y="100"/>
                </a:cxn>
                <a:cxn ang="0">
                  <a:pos x="278" y="98"/>
                </a:cxn>
                <a:cxn ang="0">
                  <a:pos x="597" y="303"/>
                </a:cxn>
                <a:cxn ang="0">
                  <a:pos x="492" y="182"/>
                </a:cxn>
                <a:cxn ang="0">
                  <a:pos x="397" y="313"/>
                </a:cxn>
                <a:cxn ang="0">
                  <a:pos x="362" y="97"/>
                </a:cxn>
                <a:cxn ang="0">
                  <a:pos x="468" y="103"/>
                </a:cxn>
                <a:cxn ang="0">
                  <a:pos x="560" y="257"/>
                </a:cxn>
                <a:cxn ang="0">
                  <a:pos x="650" y="102"/>
                </a:cxn>
                <a:cxn ang="0">
                  <a:pos x="718" y="254"/>
                </a:cxn>
                <a:cxn ang="0">
                  <a:pos x="781" y="310"/>
                </a:cxn>
                <a:cxn ang="0">
                  <a:pos x="833" y="103"/>
                </a:cxn>
                <a:cxn ang="0">
                  <a:pos x="807" y="9"/>
                </a:cxn>
                <a:cxn ang="0">
                  <a:pos x="1025" y="313"/>
                </a:cxn>
                <a:cxn ang="0">
                  <a:pos x="944" y="174"/>
                </a:cxn>
                <a:cxn ang="0">
                  <a:pos x="889" y="306"/>
                </a:cxn>
                <a:cxn ang="0">
                  <a:pos x="936" y="106"/>
                </a:cxn>
                <a:cxn ang="0">
                  <a:pos x="1242" y="30"/>
                </a:cxn>
                <a:cxn ang="0">
                  <a:pos x="1203" y="48"/>
                </a:cxn>
                <a:cxn ang="0">
                  <a:pos x="1235" y="122"/>
                </a:cxn>
                <a:cxn ang="0">
                  <a:pos x="1150" y="315"/>
                </a:cxn>
                <a:cxn ang="0">
                  <a:pos x="1105" y="104"/>
                </a:cxn>
                <a:cxn ang="0">
                  <a:pos x="1220" y="2"/>
                </a:cxn>
                <a:cxn ang="0">
                  <a:pos x="1396" y="311"/>
                </a:cxn>
                <a:cxn ang="0">
                  <a:pos x="1354" y="94"/>
                </a:cxn>
                <a:cxn ang="0">
                  <a:pos x="1352" y="138"/>
                </a:cxn>
                <a:cxn ang="0">
                  <a:pos x="1373" y="269"/>
                </a:cxn>
                <a:cxn ang="0">
                  <a:pos x="1612" y="151"/>
                </a:cxn>
                <a:cxn ang="0">
                  <a:pos x="1553" y="310"/>
                </a:cxn>
                <a:cxn ang="0">
                  <a:pos x="1500" y="103"/>
                </a:cxn>
                <a:cxn ang="0">
                  <a:pos x="1560" y="113"/>
                </a:cxn>
                <a:cxn ang="0">
                  <a:pos x="1623" y="105"/>
                </a:cxn>
                <a:cxn ang="0">
                  <a:pos x="1725" y="273"/>
                </a:cxn>
                <a:cxn ang="0">
                  <a:pos x="1822" y="281"/>
                </a:cxn>
                <a:cxn ang="0">
                  <a:pos x="1699" y="312"/>
                </a:cxn>
                <a:cxn ang="0">
                  <a:pos x="1810" y="122"/>
                </a:cxn>
                <a:cxn ang="0">
                  <a:pos x="1700" y="165"/>
                </a:cxn>
                <a:cxn ang="0">
                  <a:pos x="2023" y="199"/>
                </a:cxn>
                <a:cxn ang="0">
                  <a:pos x="1932" y="264"/>
                </a:cxn>
                <a:cxn ang="0">
                  <a:pos x="1947" y="396"/>
                </a:cxn>
                <a:cxn ang="0">
                  <a:pos x="1868" y="278"/>
                </a:cxn>
                <a:cxn ang="0">
                  <a:pos x="1948" y="95"/>
                </a:cxn>
                <a:cxn ang="0">
                  <a:pos x="1934" y="137"/>
                </a:cxn>
                <a:cxn ang="0">
                  <a:pos x="1981" y="168"/>
                </a:cxn>
                <a:cxn ang="0">
                  <a:pos x="1919" y="351"/>
                </a:cxn>
                <a:cxn ang="0">
                  <a:pos x="2128" y="315"/>
                </a:cxn>
                <a:cxn ang="0">
                  <a:pos x="2102" y="98"/>
                </a:cxn>
                <a:cxn ang="0">
                  <a:pos x="2115" y="69"/>
                </a:cxn>
                <a:cxn ang="0">
                  <a:pos x="2367" y="287"/>
                </a:cxn>
                <a:cxn ang="0">
                  <a:pos x="2245" y="102"/>
                </a:cxn>
                <a:cxn ang="0">
                  <a:pos x="2312" y="143"/>
                </a:cxn>
                <a:cxn ang="0">
                  <a:pos x="2289" y="274"/>
                </a:cxn>
                <a:cxn ang="0">
                  <a:pos x="2436" y="283"/>
                </a:cxn>
                <a:cxn ang="0">
                  <a:pos x="2672" y="151"/>
                </a:cxn>
                <a:cxn ang="0">
                  <a:pos x="2610" y="306"/>
                </a:cxn>
                <a:cxn ang="0">
                  <a:pos x="2555" y="106"/>
                </a:cxn>
                <a:cxn ang="0">
                  <a:pos x="2602" y="131"/>
                </a:cxn>
                <a:cxn ang="0">
                  <a:pos x="2678" y="102"/>
                </a:cxn>
              </a:cxnLst>
              <a:rect l="0" t="0" r="r" b="b"/>
              <a:pathLst>
                <a:path w="2680" h="396">
                  <a:moveTo>
                    <a:pt x="317" y="106"/>
                  </a:moveTo>
                  <a:cubicBezTo>
                    <a:pt x="317" y="108"/>
                    <a:pt x="317" y="110"/>
                    <a:pt x="316" y="112"/>
                  </a:cubicBezTo>
                  <a:cubicBezTo>
                    <a:pt x="316" y="114"/>
                    <a:pt x="315" y="118"/>
                    <a:pt x="314" y="122"/>
                  </a:cubicBezTo>
                  <a:lnTo>
                    <a:pt x="262" y="303"/>
                  </a:lnTo>
                  <a:cubicBezTo>
                    <a:pt x="262" y="306"/>
                    <a:pt x="261" y="308"/>
                    <a:pt x="260" y="309"/>
                  </a:cubicBezTo>
                  <a:cubicBezTo>
                    <a:pt x="258" y="311"/>
                    <a:pt x="257" y="312"/>
                    <a:pt x="254" y="313"/>
                  </a:cubicBezTo>
                  <a:cubicBezTo>
                    <a:pt x="252" y="314"/>
                    <a:pt x="248" y="315"/>
                    <a:pt x="244" y="315"/>
                  </a:cubicBezTo>
                  <a:cubicBezTo>
                    <a:pt x="239" y="315"/>
                    <a:pt x="234" y="315"/>
                    <a:pt x="227" y="315"/>
                  </a:cubicBezTo>
                  <a:cubicBezTo>
                    <a:pt x="220" y="315"/>
                    <a:pt x="214" y="315"/>
                    <a:pt x="209" y="315"/>
                  </a:cubicBezTo>
                  <a:cubicBezTo>
                    <a:pt x="205" y="314"/>
                    <a:pt x="201" y="314"/>
                    <a:pt x="199" y="313"/>
                  </a:cubicBezTo>
                  <a:cubicBezTo>
                    <a:pt x="196" y="312"/>
                    <a:pt x="194" y="311"/>
                    <a:pt x="193" y="309"/>
                  </a:cubicBezTo>
                  <a:cubicBezTo>
                    <a:pt x="192" y="308"/>
                    <a:pt x="191" y="306"/>
                    <a:pt x="190" y="303"/>
                  </a:cubicBezTo>
                  <a:lnTo>
                    <a:pt x="158" y="182"/>
                  </a:lnTo>
                  <a:lnTo>
                    <a:pt x="157" y="180"/>
                  </a:lnTo>
                  <a:lnTo>
                    <a:pt x="157" y="182"/>
                  </a:lnTo>
                  <a:lnTo>
                    <a:pt x="127" y="303"/>
                  </a:lnTo>
                  <a:cubicBezTo>
                    <a:pt x="126" y="306"/>
                    <a:pt x="125" y="308"/>
                    <a:pt x="124" y="309"/>
                  </a:cubicBezTo>
                  <a:cubicBezTo>
                    <a:pt x="123" y="311"/>
                    <a:pt x="121" y="312"/>
                    <a:pt x="119" y="313"/>
                  </a:cubicBezTo>
                  <a:cubicBezTo>
                    <a:pt x="116" y="314"/>
                    <a:pt x="113" y="315"/>
                    <a:pt x="108" y="315"/>
                  </a:cubicBezTo>
                  <a:cubicBezTo>
                    <a:pt x="104" y="315"/>
                    <a:pt x="98" y="315"/>
                    <a:pt x="91" y="315"/>
                  </a:cubicBezTo>
                  <a:cubicBezTo>
                    <a:pt x="83" y="315"/>
                    <a:pt x="78" y="315"/>
                    <a:pt x="73" y="315"/>
                  </a:cubicBezTo>
                  <a:cubicBezTo>
                    <a:pt x="69" y="314"/>
                    <a:pt x="65" y="314"/>
                    <a:pt x="63" y="313"/>
                  </a:cubicBezTo>
                  <a:cubicBezTo>
                    <a:pt x="60" y="312"/>
                    <a:pt x="58" y="311"/>
                    <a:pt x="57" y="309"/>
                  </a:cubicBezTo>
                  <a:cubicBezTo>
                    <a:pt x="56" y="308"/>
                    <a:pt x="55" y="306"/>
                    <a:pt x="55" y="303"/>
                  </a:cubicBezTo>
                  <a:lnTo>
                    <a:pt x="3" y="122"/>
                  </a:lnTo>
                  <a:cubicBezTo>
                    <a:pt x="2" y="118"/>
                    <a:pt x="1" y="115"/>
                    <a:pt x="1" y="112"/>
                  </a:cubicBezTo>
                  <a:cubicBezTo>
                    <a:pt x="0" y="110"/>
                    <a:pt x="0" y="108"/>
                    <a:pt x="0" y="106"/>
                  </a:cubicBezTo>
                  <a:cubicBezTo>
                    <a:pt x="0" y="105"/>
                    <a:pt x="1" y="103"/>
                    <a:pt x="1" y="102"/>
                  </a:cubicBezTo>
                  <a:cubicBezTo>
                    <a:pt x="2" y="101"/>
                    <a:pt x="4" y="100"/>
                    <a:pt x="6" y="99"/>
                  </a:cubicBezTo>
                  <a:cubicBezTo>
                    <a:pt x="8" y="99"/>
                    <a:pt x="11" y="98"/>
                    <a:pt x="14" y="98"/>
                  </a:cubicBezTo>
                  <a:cubicBezTo>
                    <a:pt x="18" y="98"/>
                    <a:pt x="22" y="97"/>
                    <a:pt x="28" y="97"/>
                  </a:cubicBezTo>
                  <a:cubicBezTo>
                    <a:pt x="33" y="97"/>
                    <a:pt x="38" y="98"/>
                    <a:pt x="42" y="98"/>
                  </a:cubicBezTo>
                  <a:cubicBezTo>
                    <a:pt x="45" y="98"/>
                    <a:pt x="48" y="99"/>
                    <a:pt x="50" y="99"/>
                  </a:cubicBezTo>
                  <a:cubicBezTo>
                    <a:pt x="52" y="100"/>
                    <a:pt x="54" y="101"/>
                    <a:pt x="54" y="103"/>
                  </a:cubicBezTo>
                  <a:cubicBezTo>
                    <a:pt x="55" y="104"/>
                    <a:pt x="56" y="105"/>
                    <a:pt x="56" y="107"/>
                  </a:cubicBezTo>
                  <a:lnTo>
                    <a:pt x="95" y="254"/>
                  </a:lnTo>
                  <a:lnTo>
                    <a:pt x="95" y="257"/>
                  </a:lnTo>
                  <a:lnTo>
                    <a:pt x="96" y="254"/>
                  </a:lnTo>
                  <a:lnTo>
                    <a:pt x="132" y="107"/>
                  </a:lnTo>
                  <a:cubicBezTo>
                    <a:pt x="132" y="105"/>
                    <a:pt x="133" y="104"/>
                    <a:pt x="134" y="103"/>
                  </a:cubicBezTo>
                  <a:cubicBezTo>
                    <a:pt x="135" y="101"/>
                    <a:pt x="136" y="100"/>
                    <a:pt x="138" y="99"/>
                  </a:cubicBezTo>
                  <a:cubicBezTo>
                    <a:pt x="140" y="99"/>
                    <a:pt x="143" y="98"/>
                    <a:pt x="146" y="98"/>
                  </a:cubicBezTo>
                  <a:cubicBezTo>
                    <a:pt x="150" y="98"/>
                    <a:pt x="154" y="97"/>
                    <a:pt x="159" y="97"/>
                  </a:cubicBezTo>
                  <a:cubicBezTo>
                    <a:pt x="165" y="97"/>
                    <a:pt x="169" y="98"/>
                    <a:pt x="172" y="98"/>
                  </a:cubicBezTo>
                  <a:cubicBezTo>
                    <a:pt x="176" y="98"/>
                    <a:pt x="178" y="99"/>
                    <a:pt x="180" y="100"/>
                  </a:cubicBezTo>
                  <a:cubicBezTo>
                    <a:pt x="182" y="100"/>
                    <a:pt x="184" y="101"/>
                    <a:pt x="184" y="102"/>
                  </a:cubicBezTo>
                  <a:cubicBezTo>
                    <a:pt x="185" y="103"/>
                    <a:pt x="186" y="105"/>
                    <a:pt x="186" y="106"/>
                  </a:cubicBezTo>
                  <a:lnTo>
                    <a:pt x="225" y="254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63" y="107"/>
                  </a:lnTo>
                  <a:cubicBezTo>
                    <a:pt x="264" y="105"/>
                    <a:pt x="264" y="104"/>
                    <a:pt x="265" y="103"/>
                  </a:cubicBezTo>
                  <a:cubicBezTo>
                    <a:pt x="266" y="101"/>
                    <a:pt x="267" y="100"/>
                    <a:pt x="269" y="99"/>
                  </a:cubicBezTo>
                  <a:cubicBezTo>
                    <a:pt x="271" y="99"/>
                    <a:pt x="274" y="98"/>
                    <a:pt x="278" y="98"/>
                  </a:cubicBezTo>
                  <a:cubicBezTo>
                    <a:pt x="281" y="98"/>
                    <a:pt x="285" y="97"/>
                    <a:pt x="291" y="97"/>
                  </a:cubicBezTo>
                  <a:cubicBezTo>
                    <a:pt x="296" y="97"/>
                    <a:pt x="300" y="98"/>
                    <a:pt x="304" y="98"/>
                  </a:cubicBezTo>
                  <a:cubicBezTo>
                    <a:pt x="307" y="98"/>
                    <a:pt x="310" y="99"/>
                    <a:pt x="312" y="99"/>
                  </a:cubicBezTo>
                  <a:cubicBezTo>
                    <a:pt x="314" y="100"/>
                    <a:pt x="315" y="101"/>
                    <a:pt x="316" y="102"/>
                  </a:cubicBezTo>
                  <a:cubicBezTo>
                    <a:pt x="317" y="103"/>
                    <a:pt x="317" y="105"/>
                    <a:pt x="317" y="106"/>
                  </a:cubicBezTo>
                  <a:close/>
                  <a:moveTo>
                    <a:pt x="651" y="106"/>
                  </a:moveTo>
                  <a:cubicBezTo>
                    <a:pt x="651" y="108"/>
                    <a:pt x="651" y="110"/>
                    <a:pt x="651" y="112"/>
                  </a:cubicBezTo>
                  <a:cubicBezTo>
                    <a:pt x="650" y="114"/>
                    <a:pt x="650" y="118"/>
                    <a:pt x="648" y="122"/>
                  </a:cubicBezTo>
                  <a:lnTo>
                    <a:pt x="597" y="303"/>
                  </a:lnTo>
                  <a:cubicBezTo>
                    <a:pt x="596" y="306"/>
                    <a:pt x="595" y="308"/>
                    <a:pt x="594" y="309"/>
                  </a:cubicBezTo>
                  <a:cubicBezTo>
                    <a:pt x="593" y="311"/>
                    <a:pt x="591" y="312"/>
                    <a:pt x="589" y="313"/>
                  </a:cubicBezTo>
                  <a:cubicBezTo>
                    <a:pt x="586" y="314"/>
                    <a:pt x="583" y="315"/>
                    <a:pt x="578" y="315"/>
                  </a:cubicBezTo>
                  <a:cubicBezTo>
                    <a:pt x="574" y="315"/>
                    <a:pt x="568" y="315"/>
                    <a:pt x="561" y="315"/>
                  </a:cubicBezTo>
                  <a:cubicBezTo>
                    <a:pt x="554" y="315"/>
                    <a:pt x="548" y="315"/>
                    <a:pt x="544" y="315"/>
                  </a:cubicBezTo>
                  <a:cubicBezTo>
                    <a:pt x="539" y="314"/>
                    <a:pt x="536" y="314"/>
                    <a:pt x="533" y="313"/>
                  </a:cubicBezTo>
                  <a:cubicBezTo>
                    <a:pt x="530" y="312"/>
                    <a:pt x="529" y="311"/>
                    <a:pt x="527" y="309"/>
                  </a:cubicBezTo>
                  <a:cubicBezTo>
                    <a:pt x="526" y="308"/>
                    <a:pt x="525" y="306"/>
                    <a:pt x="525" y="303"/>
                  </a:cubicBezTo>
                  <a:lnTo>
                    <a:pt x="492" y="182"/>
                  </a:lnTo>
                  <a:lnTo>
                    <a:pt x="492" y="180"/>
                  </a:lnTo>
                  <a:lnTo>
                    <a:pt x="491" y="182"/>
                  </a:lnTo>
                  <a:lnTo>
                    <a:pt x="461" y="303"/>
                  </a:lnTo>
                  <a:cubicBezTo>
                    <a:pt x="461" y="306"/>
                    <a:pt x="460" y="308"/>
                    <a:pt x="459" y="309"/>
                  </a:cubicBezTo>
                  <a:cubicBezTo>
                    <a:pt x="458" y="311"/>
                    <a:pt x="456" y="312"/>
                    <a:pt x="453" y="313"/>
                  </a:cubicBezTo>
                  <a:cubicBezTo>
                    <a:pt x="451" y="314"/>
                    <a:pt x="447" y="315"/>
                    <a:pt x="443" y="315"/>
                  </a:cubicBezTo>
                  <a:cubicBezTo>
                    <a:pt x="438" y="315"/>
                    <a:pt x="432" y="315"/>
                    <a:pt x="425" y="315"/>
                  </a:cubicBezTo>
                  <a:cubicBezTo>
                    <a:pt x="418" y="315"/>
                    <a:pt x="412" y="315"/>
                    <a:pt x="408" y="315"/>
                  </a:cubicBezTo>
                  <a:cubicBezTo>
                    <a:pt x="403" y="314"/>
                    <a:pt x="400" y="314"/>
                    <a:pt x="397" y="313"/>
                  </a:cubicBezTo>
                  <a:cubicBezTo>
                    <a:pt x="395" y="312"/>
                    <a:pt x="393" y="311"/>
                    <a:pt x="392" y="309"/>
                  </a:cubicBezTo>
                  <a:cubicBezTo>
                    <a:pt x="390" y="308"/>
                    <a:pt x="390" y="306"/>
                    <a:pt x="389" y="303"/>
                  </a:cubicBezTo>
                  <a:lnTo>
                    <a:pt x="338" y="122"/>
                  </a:lnTo>
                  <a:cubicBezTo>
                    <a:pt x="336" y="118"/>
                    <a:pt x="335" y="115"/>
                    <a:pt x="335" y="112"/>
                  </a:cubicBezTo>
                  <a:cubicBezTo>
                    <a:pt x="335" y="110"/>
                    <a:pt x="335" y="108"/>
                    <a:pt x="335" y="106"/>
                  </a:cubicBezTo>
                  <a:cubicBezTo>
                    <a:pt x="335" y="105"/>
                    <a:pt x="335" y="103"/>
                    <a:pt x="336" y="102"/>
                  </a:cubicBezTo>
                  <a:cubicBezTo>
                    <a:pt x="337" y="101"/>
                    <a:pt x="338" y="100"/>
                    <a:pt x="340" y="99"/>
                  </a:cubicBezTo>
                  <a:cubicBezTo>
                    <a:pt x="342" y="99"/>
                    <a:pt x="345" y="98"/>
                    <a:pt x="349" y="98"/>
                  </a:cubicBezTo>
                  <a:cubicBezTo>
                    <a:pt x="352" y="98"/>
                    <a:pt x="357" y="97"/>
                    <a:pt x="362" y="97"/>
                  </a:cubicBezTo>
                  <a:cubicBezTo>
                    <a:pt x="368" y="97"/>
                    <a:pt x="372" y="98"/>
                    <a:pt x="376" y="98"/>
                  </a:cubicBezTo>
                  <a:cubicBezTo>
                    <a:pt x="380" y="98"/>
                    <a:pt x="382" y="99"/>
                    <a:pt x="384" y="99"/>
                  </a:cubicBezTo>
                  <a:cubicBezTo>
                    <a:pt x="386" y="100"/>
                    <a:pt x="388" y="101"/>
                    <a:pt x="389" y="103"/>
                  </a:cubicBezTo>
                  <a:cubicBezTo>
                    <a:pt x="390" y="104"/>
                    <a:pt x="390" y="105"/>
                    <a:pt x="391" y="107"/>
                  </a:cubicBezTo>
                  <a:lnTo>
                    <a:pt x="429" y="254"/>
                  </a:lnTo>
                  <a:lnTo>
                    <a:pt x="430" y="257"/>
                  </a:lnTo>
                  <a:lnTo>
                    <a:pt x="430" y="254"/>
                  </a:lnTo>
                  <a:lnTo>
                    <a:pt x="466" y="107"/>
                  </a:lnTo>
                  <a:cubicBezTo>
                    <a:pt x="467" y="105"/>
                    <a:pt x="467" y="104"/>
                    <a:pt x="468" y="103"/>
                  </a:cubicBezTo>
                  <a:cubicBezTo>
                    <a:pt x="469" y="101"/>
                    <a:pt x="471" y="100"/>
                    <a:pt x="473" y="99"/>
                  </a:cubicBezTo>
                  <a:cubicBezTo>
                    <a:pt x="474" y="99"/>
                    <a:pt x="477" y="98"/>
                    <a:pt x="481" y="98"/>
                  </a:cubicBezTo>
                  <a:cubicBezTo>
                    <a:pt x="484" y="98"/>
                    <a:pt x="488" y="97"/>
                    <a:pt x="494" y="97"/>
                  </a:cubicBezTo>
                  <a:cubicBezTo>
                    <a:pt x="499" y="97"/>
                    <a:pt x="503" y="98"/>
                    <a:pt x="507" y="98"/>
                  </a:cubicBezTo>
                  <a:cubicBezTo>
                    <a:pt x="510" y="98"/>
                    <a:pt x="513" y="99"/>
                    <a:pt x="515" y="100"/>
                  </a:cubicBezTo>
                  <a:cubicBezTo>
                    <a:pt x="517" y="100"/>
                    <a:pt x="518" y="101"/>
                    <a:pt x="519" y="102"/>
                  </a:cubicBezTo>
                  <a:cubicBezTo>
                    <a:pt x="520" y="103"/>
                    <a:pt x="520" y="105"/>
                    <a:pt x="521" y="106"/>
                  </a:cubicBezTo>
                  <a:lnTo>
                    <a:pt x="560" y="254"/>
                  </a:lnTo>
                  <a:lnTo>
                    <a:pt x="560" y="257"/>
                  </a:lnTo>
                  <a:lnTo>
                    <a:pt x="561" y="254"/>
                  </a:lnTo>
                  <a:lnTo>
                    <a:pt x="598" y="107"/>
                  </a:lnTo>
                  <a:cubicBezTo>
                    <a:pt x="598" y="105"/>
                    <a:pt x="598" y="104"/>
                    <a:pt x="599" y="103"/>
                  </a:cubicBezTo>
                  <a:cubicBezTo>
                    <a:pt x="600" y="101"/>
                    <a:pt x="602" y="100"/>
                    <a:pt x="604" y="99"/>
                  </a:cubicBezTo>
                  <a:cubicBezTo>
                    <a:pt x="606" y="99"/>
                    <a:pt x="608" y="98"/>
                    <a:pt x="612" y="98"/>
                  </a:cubicBezTo>
                  <a:cubicBezTo>
                    <a:pt x="615" y="98"/>
                    <a:pt x="620" y="97"/>
                    <a:pt x="625" y="97"/>
                  </a:cubicBezTo>
                  <a:cubicBezTo>
                    <a:pt x="630" y="97"/>
                    <a:pt x="635" y="98"/>
                    <a:pt x="638" y="98"/>
                  </a:cubicBezTo>
                  <a:cubicBezTo>
                    <a:pt x="642" y="98"/>
                    <a:pt x="644" y="99"/>
                    <a:pt x="646" y="99"/>
                  </a:cubicBezTo>
                  <a:cubicBezTo>
                    <a:pt x="648" y="100"/>
                    <a:pt x="650" y="101"/>
                    <a:pt x="650" y="102"/>
                  </a:cubicBezTo>
                  <a:cubicBezTo>
                    <a:pt x="651" y="103"/>
                    <a:pt x="651" y="105"/>
                    <a:pt x="651" y="106"/>
                  </a:cubicBezTo>
                  <a:close/>
                  <a:moveTo>
                    <a:pt x="725" y="282"/>
                  </a:moveTo>
                  <a:cubicBezTo>
                    <a:pt x="725" y="295"/>
                    <a:pt x="722" y="305"/>
                    <a:pt x="718" y="310"/>
                  </a:cubicBezTo>
                  <a:cubicBezTo>
                    <a:pt x="713" y="314"/>
                    <a:pt x="705" y="317"/>
                    <a:pt x="692" y="317"/>
                  </a:cubicBezTo>
                  <a:cubicBezTo>
                    <a:pt x="680" y="317"/>
                    <a:pt x="672" y="314"/>
                    <a:pt x="667" y="310"/>
                  </a:cubicBezTo>
                  <a:cubicBezTo>
                    <a:pt x="662" y="305"/>
                    <a:pt x="660" y="296"/>
                    <a:pt x="660" y="283"/>
                  </a:cubicBezTo>
                  <a:cubicBezTo>
                    <a:pt x="660" y="269"/>
                    <a:pt x="663" y="259"/>
                    <a:pt x="667" y="255"/>
                  </a:cubicBezTo>
                  <a:cubicBezTo>
                    <a:pt x="672" y="250"/>
                    <a:pt x="681" y="247"/>
                    <a:pt x="693" y="247"/>
                  </a:cubicBezTo>
                  <a:cubicBezTo>
                    <a:pt x="705" y="247"/>
                    <a:pt x="713" y="250"/>
                    <a:pt x="718" y="254"/>
                  </a:cubicBezTo>
                  <a:cubicBezTo>
                    <a:pt x="722" y="259"/>
                    <a:pt x="725" y="268"/>
                    <a:pt x="725" y="282"/>
                  </a:cubicBezTo>
                  <a:close/>
                  <a:moveTo>
                    <a:pt x="834" y="306"/>
                  </a:moveTo>
                  <a:cubicBezTo>
                    <a:pt x="834" y="308"/>
                    <a:pt x="834" y="309"/>
                    <a:pt x="833" y="310"/>
                  </a:cubicBezTo>
                  <a:cubicBezTo>
                    <a:pt x="832" y="311"/>
                    <a:pt x="831" y="312"/>
                    <a:pt x="829" y="313"/>
                  </a:cubicBezTo>
                  <a:cubicBezTo>
                    <a:pt x="826" y="314"/>
                    <a:pt x="824" y="314"/>
                    <a:pt x="820" y="315"/>
                  </a:cubicBezTo>
                  <a:cubicBezTo>
                    <a:pt x="817" y="315"/>
                    <a:pt x="812" y="315"/>
                    <a:pt x="807" y="315"/>
                  </a:cubicBezTo>
                  <a:cubicBezTo>
                    <a:pt x="802" y="315"/>
                    <a:pt x="797" y="315"/>
                    <a:pt x="794" y="315"/>
                  </a:cubicBezTo>
                  <a:cubicBezTo>
                    <a:pt x="790" y="314"/>
                    <a:pt x="787" y="314"/>
                    <a:pt x="785" y="313"/>
                  </a:cubicBezTo>
                  <a:cubicBezTo>
                    <a:pt x="783" y="312"/>
                    <a:pt x="782" y="311"/>
                    <a:pt x="781" y="310"/>
                  </a:cubicBezTo>
                  <a:cubicBezTo>
                    <a:pt x="780" y="309"/>
                    <a:pt x="780" y="308"/>
                    <a:pt x="780" y="306"/>
                  </a:cubicBezTo>
                  <a:lnTo>
                    <a:pt x="780" y="107"/>
                  </a:lnTo>
                  <a:cubicBezTo>
                    <a:pt x="780" y="105"/>
                    <a:pt x="780" y="104"/>
                    <a:pt x="781" y="103"/>
                  </a:cubicBezTo>
                  <a:cubicBezTo>
                    <a:pt x="782" y="102"/>
                    <a:pt x="783" y="101"/>
                    <a:pt x="785" y="100"/>
                  </a:cubicBezTo>
                  <a:cubicBezTo>
                    <a:pt x="787" y="99"/>
                    <a:pt x="790" y="99"/>
                    <a:pt x="794" y="98"/>
                  </a:cubicBezTo>
                  <a:cubicBezTo>
                    <a:pt x="797" y="98"/>
                    <a:pt x="802" y="97"/>
                    <a:pt x="807" y="97"/>
                  </a:cubicBezTo>
                  <a:cubicBezTo>
                    <a:pt x="812" y="97"/>
                    <a:pt x="817" y="98"/>
                    <a:pt x="820" y="98"/>
                  </a:cubicBezTo>
                  <a:cubicBezTo>
                    <a:pt x="824" y="99"/>
                    <a:pt x="826" y="99"/>
                    <a:pt x="829" y="100"/>
                  </a:cubicBezTo>
                  <a:cubicBezTo>
                    <a:pt x="831" y="101"/>
                    <a:pt x="832" y="102"/>
                    <a:pt x="833" y="103"/>
                  </a:cubicBezTo>
                  <a:cubicBezTo>
                    <a:pt x="834" y="104"/>
                    <a:pt x="834" y="105"/>
                    <a:pt x="834" y="107"/>
                  </a:cubicBezTo>
                  <a:lnTo>
                    <a:pt x="834" y="306"/>
                  </a:lnTo>
                  <a:close/>
                  <a:moveTo>
                    <a:pt x="839" y="39"/>
                  </a:moveTo>
                  <a:cubicBezTo>
                    <a:pt x="839" y="50"/>
                    <a:pt x="837" y="58"/>
                    <a:pt x="832" y="62"/>
                  </a:cubicBezTo>
                  <a:cubicBezTo>
                    <a:pt x="828" y="66"/>
                    <a:pt x="819" y="69"/>
                    <a:pt x="807" y="69"/>
                  </a:cubicBezTo>
                  <a:cubicBezTo>
                    <a:pt x="795" y="69"/>
                    <a:pt x="786" y="67"/>
                    <a:pt x="782" y="62"/>
                  </a:cubicBezTo>
                  <a:cubicBezTo>
                    <a:pt x="778" y="58"/>
                    <a:pt x="776" y="51"/>
                    <a:pt x="776" y="40"/>
                  </a:cubicBezTo>
                  <a:cubicBezTo>
                    <a:pt x="776" y="28"/>
                    <a:pt x="778" y="20"/>
                    <a:pt x="782" y="16"/>
                  </a:cubicBezTo>
                  <a:cubicBezTo>
                    <a:pt x="787" y="12"/>
                    <a:pt x="795" y="9"/>
                    <a:pt x="807" y="9"/>
                  </a:cubicBezTo>
                  <a:cubicBezTo>
                    <a:pt x="820" y="9"/>
                    <a:pt x="828" y="12"/>
                    <a:pt x="832" y="16"/>
                  </a:cubicBezTo>
                  <a:cubicBezTo>
                    <a:pt x="837" y="20"/>
                    <a:pt x="839" y="28"/>
                    <a:pt x="839" y="39"/>
                  </a:cubicBezTo>
                  <a:close/>
                  <a:moveTo>
                    <a:pt x="1074" y="306"/>
                  </a:moveTo>
                  <a:cubicBezTo>
                    <a:pt x="1074" y="308"/>
                    <a:pt x="1074" y="309"/>
                    <a:pt x="1073" y="310"/>
                  </a:cubicBezTo>
                  <a:cubicBezTo>
                    <a:pt x="1072" y="311"/>
                    <a:pt x="1071" y="312"/>
                    <a:pt x="1069" y="313"/>
                  </a:cubicBezTo>
                  <a:cubicBezTo>
                    <a:pt x="1066" y="314"/>
                    <a:pt x="1064" y="314"/>
                    <a:pt x="1060" y="315"/>
                  </a:cubicBezTo>
                  <a:cubicBezTo>
                    <a:pt x="1057" y="315"/>
                    <a:pt x="1052" y="315"/>
                    <a:pt x="1047" y="315"/>
                  </a:cubicBezTo>
                  <a:cubicBezTo>
                    <a:pt x="1042" y="315"/>
                    <a:pt x="1037" y="315"/>
                    <a:pt x="1034" y="315"/>
                  </a:cubicBezTo>
                  <a:cubicBezTo>
                    <a:pt x="1030" y="314"/>
                    <a:pt x="1027" y="314"/>
                    <a:pt x="1025" y="313"/>
                  </a:cubicBezTo>
                  <a:cubicBezTo>
                    <a:pt x="1023" y="312"/>
                    <a:pt x="1022" y="311"/>
                    <a:pt x="1021" y="310"/>
                  </a:cubicBezTo>
                  <a:cubicBezTo>
                    <a:pt x="1020" y="309"/>
                    <a:pt x="1019" y="308"/>
                    <a:pt x="1019" y="306"/>
                  </a:cubicBezTo>
                  <a:lnTo>
                    <a:pt x="1019" y="192"/>
                  </a:lnTo>
                  <a:cubicBezTo>
                    <a:pt x="1019" y="183"/>
                    <a:pt x="1019" y="175"/>
                    <a:pt x="1017" y="170"/>
                  </a:cubicBezTo>
                  <a:cubicBezTo>
                    <a:pt x="1016" y="164"/>
                    <a:pt x="1014" y="159"/>
                    <a:pt x="1011" y="155"/>
                  </a:cubicBezTo>
                  <a:cubicBezTo>
                    <a:pt x="1009" y="151"/>
                    <a:pt x="1005" y="148"/>
                    <a:pt x="1001" y="146"/>
                  </a:cubicBezTo>
                  <a:cubicBezTo>
                    <a:pt x="997" y="144"/>
                    <a:pt x="992" y="143"/>
                    <a:pt x="987" y="143"/>
                  </a:cubicBezTo>
                  <a:cubicBezTo>
                    <a:pt x="980" y="143"/>
                    <a:pt x="973" y="145"/>
                    <a:pt x="966" y="151"/>
                  </a:cubicBezTo>
                  <a:cubicBezTo>
                    <a:pt x="959" y="156"/>
                    <a:pt x="951" y="164"/>
                    <a:pt x="944" y="174"/>
                  </a:cubicBezTo>
                  <a:lnTo>
                    <a:pt x="944" y="306"/>
                  </a:lnTo>
                  <a:cubicBezTo>
                    <a:pt x="944" y="308"/>
                    <a:pt x="943" y="309"/>
                    <a:pt x="942" y="310"/>
                  </a:cubicBezTo>
                  <a:cubicBezTo>
                    <a:pt x="942" y="311"/>
                    <a:pt x="940" y="312"/>
                    <a:pt x="938" y="313"/>
                  </a:cubicBezTo>
                  <a:cubicBezTo>
                    <a:pt x="936" y="314"/>
                    <a:pt x="933" y="314"/>
                    <a:pt x="930" y="315"/>
                  </a:cubicBezTo>
                  <a:cubicBezTo>
                    <a:pt x="926" y="315"/>
                    <a:pt x="922" y="315"/>
                    <a:pt x="916" y="315"/>
                  </a:cubicBezTo>
                  <a:cubicBezTo>
                    <a:pt x="911" y="315"/>
                    <a:pt x="907" y="315"/>
                    <a:pt x="903" y="315"/>
                  </a:cubicBezTo>
                  <a:cubicBezTo>
                    <a:pt x="900" y="314"/>
                    <a:pt x="897" y="314"/>
                    <a:pt x="895" y="313"/>
                  </a:cubicBezTo>
                  <a:cubicBezTo>
                    <a:pt x="893" y="312"/>
                    <a:pt x="891" y="311"/>
                    <a:pt x="890" y="310"/>
                  </a:cubicBezTo>
                  <a:cubicBezTo>
                    <a:pt x="889" y="309"/>
                    <a:pt x="889" y="308"/>
                    <a:pt x="889" y="306"/>
                  </a:cubicBezTo>
                  <a:lnTo>
                    <a:pt x="889" y="106"/>
                  </a:lnTo>
                  <a:cubicBezTo>
                    <a:pt x="889" y="105"/>
                    <a:pt x="889" y="104"/>
                    <a:pt x="890" y="103"/>
                  </a:cubicBezTo>
                  <a:cubicBezTo>
                    <a:pt x="891" y="101"/>
                    <a:pt x="892" y="100"/>
                    <a:pt x="894" y="100"/>
                  </a:cubicBezTo>
                  <a:cubicBezTo>
                    <a:pt x="896" y="99"/>
                    <a:pt x="898" y="98"/>
                    <a:pt x="901" y="98"/>
                  </a:cubicBezTo>
                  <a:cubicBezTo>
                    <a:pt x="904" y="98"/>
                    <a:pt x="908" y="97"/>
                    <a:pt x="912" y="97"/>
                  </a:cubicBezTo>
                  <a:cubicBezTo>
                    <a:pt x="917" y="97"/>
                    <a:pt x="921" y="98"/>
                    <a:pt x="924" y="98"/>
                  </a:cubicBezTo>
                  <a:cubicBezTo>
                    <a:pt x="927" y="98"/>
                    <a:pt x="929" y="99"/>
                    <a:pt x="931" y="100"/>
                  </a:cubicBezTo>
                  <a:cubicBezTo>
                    <a:pt x="933" y="100"/>
                    <a:pt x="934" y="101"/>
                    <a:pt x="935" y="103"/>
                  </a:cubicBezTo>
                  <a:cubicBezTo>
                    <a:pt x="935" y="104"/>
                    <a:pt x="936" y="105"/>
                    <a:pt x="936" y="106"/>
                  </a:cubicBezTo>
                  <a:lnTo>
                    <a:pt x="936" y="129"/>
                  </a:lnTo>
                  <a:cubicBezTo>
                    <a:pt x="946" y="118"/>
                    <a:pt x="957" y="109"/>
                    <a:pt x="968" y="103"/>
                  </a:cubicBezTo>
                  <a:cubicBezTo>
                    <a:pt x="979" y="97"/>
                    <a:pt x="991" y="94"/>
                    <a:pt x="1003" y="94"/>
                  </a:cubicBezTo>
                  <a:cubicBezTo>
                    <a:pt x="1016" y="94"/>
                    <a:pt x="1027" y="96"/>
                    <a:pt x="1036" y="101"/>
                  </a:cubicBezTo>
                  <a:cubicBezTo>
                    <a:pt x="1046" y="105"/>
                    <a:pt x="1053" y="111"/>
                    <a:pt x="1058" y="119"/>
                  </a:cubicBezTo>
                  <a:cubicBezTo>
                    <a:pt x="1064" y="126"/>
                    <a:pt x="1068" y="135"/>
                    <a:pt x="1070" y="146"/>
                  </a:cubicBezTo>
                  <a:cubicBezTo>
                    <a:pt x="1073" y="156"/>
                    <a:pt x="1074" y="168"/>
                    <a:pt x="1074" y="183"/>
                  </a:cubicBezTo>
                  <a:lnTo>
                    <a:pt x="1074" y="306"/>
                  </a:lnTo>
                  <a:close/>
                  <a:moveTo>
                    <a:pt x="1242" y="30"/>
                  </a:moveTo>
                  <a:cubicBezTo>
                    <a:pt x="1242" y="35"/>
                    <a:pt x="1242" y="38"/>
                    <a:pt x="1242" y="41"/>
                  </a:cubicBezTo>
                  <a:cubicBezTo>
                    <a:pt x="1241" y="43"/>
                    <a:pt x="1241" y="45"/>
                    <a:pt x="1240" y="47"/>
                  </a:cubicBezTo>
                  <a:cubicBezTo>
                    <a:pt x="1240" y="48"/>
                    <a:pt x="1239" y="49"/>
                    <a:pt x="1238" y="50"/>
                  </a:cubicBezTo>
                  <a:cubicBezTo>
                    <a:pt x="1238" y="50"/>
                    <a:pt x="1237" y="51"/>
                    <a:pt x="1236" y="51"/>
                  </a:cubicBezTo>
                  <a:cubicBezTo>
                    <a:pt x="1235" y="51"/>
                    <a:pt x="1234" y="50"/>
                    <a:pt x="1233" y="50"/>
                  </a:cubicBezTo>
                  <a:cubicBezTo>
                    <a:pt x="1231" y="49"/>
                    <a:pt x="1230" y="49"/>
                    <a:pt x="1228" y="48"/>
                  </a:cubicBezTo>
                  <a:cubicBezTo>
                    <a:pt x="1226" y="47"/>
                    <a:pt x="1224" y="47"/>
                    <a:pt x="1222" y="46"/>
                  </a:cubicBezTo>
                  <a:cubicBezTo>
                    <a:pt x="1219" y="46"/>
                    <a:pt x="1216" y="46"/>
                    <a:pt x="1213" y="46"/>
                  </a:cubicBezTo>
                  <a:cubicBezTo>
                    <a:pt x="1209" y="46"/>
                    <a:pt x="1206" y="46"/>
                    <a:pt x="1203" y="48"/>
                  </a:cubicBezTo>
                  <a:cubicBezTo>
                    <a:pt x="1200" y="49"/>
                    <a:pt x="1198" y="51"/>
                    <a:pt x="1196" y="54"/>
                  </a:cubicBezTo>
                  <a:cubicBezTo>
                    <a:pt x="1194" y="56"/>
                    <a:pt x="1193" y="60"/>
                    <a:pt x="1192" y="64"/>
                  </a:cubicBezTo>
                  <a:cubicBezTo>
                    <a:pt x="1191" y="69"/>
                    <a:pt x="1191" y="74"/>
                    <a:pt x="1191" y="81"/>
                  </a:cubicBezTo>
                  <a:lnTo>
                    <a:pt x="1191" y="99"/>
                  </a:lnTo>
                  <a:lnTo>
                    <a:pt x="1226" y="99"/>
                  </a:lnTo>
                  <a:cubicBezTo>
                    <a:pt x="1227" y="99"/>
                    <a:pt x="1229" y="99"/>
                    <a:pt x="1230" y="100"/>
                  </a:cubicBezTo>
                  <a:cubicBezTo>
                    <a:pt x="1231" y="101"/>
                    <a:pt x="1232" y="102"/>
                    <a:pt x="1232" y="104"/>
                  </a:cubicBezTo>
                  <a:cubicBezTo>
                    <a:pt x="1233" y="105"/>
                    <a:pt x="1234" y="108"/>
                    <a:pt x="1234" y="111"/>
                  </a:cubicBezTo>
                  <a:cubicBezTo>
                    <a:pt x="1234" y="114"/>
                    <a:pt x="1235" y="117"/>
                    <a:pt x="1235" y="122"/>
                  </a:cubicBezTo>
                  <a:cubicBezTo>
                    <a:pt x="1235" y="130"/>
                    <a:pt x="1234" y="136"/>
                    <a:pt x="1232" y="139"/>
                  </a:cubicBezTo>
                  <a:cubicBezTo>
                    <a:pt x="1231" y="143"/>
                    <a:pt x="1229" y="145"/>
                    <a:pt x="1226" y="145"/>
                  </a:cubicBezTo>
                  <a:lnTo>
                    <a:pt x="1191" y="145"/>
                  </a:lnTo>
                  <a:lnTo>
                    <a:pt x="1191" y="306"/>
                  </a:lnTo>
                  <a:cubicBezTo>
                    <a:pt x="1191" y="308"/>
                    <a:pt x="1190" y="309"/>
                    <a:pt x="1189" y="310"/>
                  </a:cubicBezTo>
                  <a:cubicBezTo>
                    <a:pt x="1188" y="311"/>
                    <a:pt x="1187" y="312"/>
                    <a:pt x="1185" y="313"/>
                  </a:cubicBezTo>
                  <a:cubicBezTo>
                    <a:pt x="1183" y="314"/>
                    <a:pt x="1180" y="314"/>
                    <a:pt x="1176" y="315"/>
                  </a:cubicBezTo>
                  <a:cubicBezTo>
                    <a:pt x="1173" y="315"/>
                    <a:pt x="1168" y="315"/>
                    <a:pt x="1163" y="315"/>
                  </a:cubicBezTo>
                  <a:cubicBezTo>
                    <a:pt x="1158" y="315"/>
                    <a:pt x="1153" y="315"/>
                    <a:pt x="1150" y="315"/>
                  </a:cubicBezTo>
                  <a:cubicBezTo>
                    <a:pt x="1146" y="314"/>
                    <a:pt x="1143" y="314"/>
                    <a:pt x="1141" y="313"/>
                  </a:cubicBezTo>
                  <a:cubicBezTo>
                    <a:pt x="1139" y="312"/>
                    <a:pt x="1138" y="311"/>
                    <a:pt x="1137" y="310"/>
                  </a:cubicBezTo>
                  <a:cubicBezTo>
                    <a:pt x="1136" y="309"/>
                    <a:pt x="1136" y="308"/>
                    <a:pt x="1136" y="306"/>
                  </a:cubicBezTo>
                  <a:lnTo>
                    <a:pt x="1136" y="145"/>
                  </a:lnTo>
                  <a:lnTo>
                    <a:pt x="1112" y="145"/>
                  </a:lnTo>
                  <a:cubicBezTo>
                    <a:pt x="1109" y="145"/>
                    <a:pt x="1107" y="143"/>
                    <a:pt x="1105" y="139"/>
                  </a:cubicBezTo>
                  <a:cubicBezTo>
                    <a:pt x="1104" y="136"/>
                    <a:pt x="1103" y="130"/>
                    <a:pt x="1103" y="122"/>
                  </a:cubicBezTo>
                  <a:cubicBezTo>
                    <a:pt x="1103" y="117"/>
                    <a:pt x="1103" y="114"/>
                    <a:pt x="1104" y="111"/>
                  </a:cubicBezTo>
                  <a:cubicBezTo>
                    <a:pt x="1104" y="108"/>
                    <a:pt x="1105" y="105"/>
                    <a:pt x="1105" y="104"/>
                  </a:cubicBezTo>
                  <a:cubicBezTo>
                    <a:pt x="1106" y="102"/>
                    <a:pt x="1107" y="101"/>
                    <a:pt x="1108" y="100"/>
                  </a:cubicBezTo>
                  <a:cubicBezTo>
                    <a:pt x="1109" y="99"/>
                    <a:pt x="1110" y="99"/>
                    <a:pt x="1112" y="99"/>
                  </a:cubicBezTo>
                  <a:lnTo>
                    <a:pt x="1136" y="99"/>
                  </a:lnTo>
                  <a:lnTo>
                    <a:pt x="1136" y="82"/>
                  </a:lnTo>
                  <a:cubicBezTo>
                    <a:pt x="1136" y="68"/>
                    <a:pt x="1137" y="57"/>
                    <a:pt x="1140" y="46"/>
                  </a:cubicBezTo>
                  <a:cubicBezTo>
                    <a:pt x="1142" y="36"/>
                    <a:pt x="1146" y="28"/>
                    <a:pt x="1152" y="21"/>
                  </a:cubicBezTo>
                  <a:cubicBezTo>
                    <a:pt x="1158" y="14"/>
                    <a:pt x="1165" y="9"/>
                    <a:pt x="1173" y="5"/>
                  </a:cubicBezTo>
                  <a:cubicBezTo>
                    <a:pt x="1182" y="2"/>
                    <a:pt x="1192" y="0"/>
                    <a:pt x="1204" y="0"/>
                  </a:cubicBezTo>
                  <a:cubicBezTo>
                    <a:pt x="1210" y="0"/>
                    <a:pt x="1215" y="1"/>
                    <a:pt x="1220" y="2"/>
                  </a:cubicBezTo>
                  <a:cubicBezTo>
                    <a:pt x="1225" y="3"/>
                    <a:pt x="1229" y="4"/>
                    <a:pt x="1232" y="5"/>
                  </a:cubicBezTo>
                  <a:cubicBezTo>
                    <a:pt x="1235" y="6"/>
                    <a:pt x="1237" y="7"/>
                    <a:pt x="1238" y="8"/>
                  </a:cubicBezTo>
                  <a:cubicBezTo>
                    <a:pt x="1239" y="9"/>
                    <a:pt x="1240" y="10"/>
                    <a:pt x="1240" y="12"/>
                  </a:cubicBezTo>
                  <a:cubicBezTo>
                    <a:pt x="1241" y="14"/>
                    <a:pt x="1241" y="17"/>
                    <a:pt x="1242" y="19"/>
                  </a:cubicBezTo>
                  <a:cubicBezTo>
                    <a:pt x="1242" y="22"/>
                    <a:pt x="1242" y="26"/>
                    <a:pt x="1242" y="30"/>
                  </a:cubicBezTo>
                  <a:close/>
                  <a:moveTo>
                    <a:pt x="1456" y="204"/>
                  </a:moveTo>
                  <a:cubicBezTo>
                    <a:pt x="1456" y="221"/>
                    <a:pt x="1453" y="237"/>
                    <a:pt x="1449" y="251"/>
                  </a:cubicBezTo>
                  <a:cubicBezTo>
                    <a:pt x="1445" y="265"/>
                    <a:pt x="1438" y="277"/>
                    <a:pt x="1429" y="287"/>
                  </a:cubicBezTo>
                  <a:cubicBezTo>
                    <a:pt x="1420" y="297"/>
                    <a:pt x="1409" y="305"/>
                    <a:pt x="1396" y="311"/>
                  </a:cubicBezTo>
                  <a:cubicBezTo>
                    <a:pt x="1383" y="316"/>
                    <a:pt x="1367" y="319"/>
                    <a:pt x="1349" y="319"/>
                  </a:cubicBezTo>
                  <a:cubicBezTo>
                    <a:pt x="1332" y="319"/>
                    <a:pt x="1317" y="317"/>
                    <a:pt x="1304" y="312"/>
                  </a:cubicBezTo>
                  <a:cubicBezTo>
                    <a:pt x="1291" y="307"/>
                    <a:pt x="1281" y="299"/>
                    <a:pt x="1272" y="290"/>
                  </a:cubicBezTo>
                  <a:cubicBezTo>
                    <a:pt x="1264" y="281"/>
                    <a:pt x="1258" y="269"/>
                    <a:pt x="1254" y="255"/>
                  </a:cubicBezTo>
                  <a:cubicBezTo>
                    <a:pt x="1250" y="242"/>
                    <a:pt x="1248" y="226"/>
                    <a:pt x="1248" y="208"/>
                  </a:cubicBezTo>
                  <a:cubicBezTo>
                    <a:pt x="1248" y="191"/>
                    <a:pt x="1250" y="176"/>
                    <a:pt x="1254" y="162"/>
                  </a:cubicBezTo>
                  <a:cubicBezTo>
                    <a:pt x="1259" y="148"/>
                    <a:pt x="1265" y="136"/>
                    <a:pt x="1274" y="125"/>
                  </a:cubicBezTo>
                  <a:cubicBezTo>
                    <a:pt x="1283" y="115"/>
                    <a:pt x="1294" y="108"/>
                    <a:pt x="1307" y="102"/>
                  </a:cubicBezTo>
                  <a:cubicBezTo>
                    <a:pt x="1321" y="97"/>
                    <a:pt x="1336" y="94"/>
                    <a:pt x="1354" y="94"/>
                  </a:cubicBezTo>
                  <a:cubicBezTo>
                    <a:pt x="1371" y="94"/>
                    <a:pt x="1387" y="96"/>
                    <a:pt x="1399" y="101"/>
                  </a:cubicBezTo>
                  <a:cubicBezTo>
                    <a:pt x="1412" y="106"/>
                    <a:pt x="1423" y="113"/>
                    <a:pt x="1431" y="122"/>
                  </a:cubicBezTo>
                  <a:cubicBezTo>
                    <a:pt x="1439" y="132"/>
                    <a:pt x="1445" y="143"/>
                    <a:pt x="1450" y="157"/>
                  </a:cubicBezTo>
                  <a:cubicBezTo>
                    <a:pt x="1454" y="171"/>
                    <a:pt x="1456" y="187"/>
                    <a:pt x="1456" y="204"/>
                  </a:cubicBezTo>
                  <a:close/>
                  <a:moveTo>
                    <a:pt x="1400" y="207"/>
                  </a:moveTo>
                  <a:cubicBezTo>
                    <a:pt x="1400" y="197"/>
                    <a:pt x="1399" y="188"/>
                    <a:pt x="1397" y="179"/>
                  </a:cubicBezTo>
                  <a:cubicBezTo>
                    <a:pt x="1396" y="171"/>
                    <a:pt x="1393" y="164"/>
                    <a:pt x="1389" y="158"/>
                  </a:cubicBezTo>
                  <a:cubicBezTo>
                    <a:pt x="1386" y="152"/>
                    <a:pt x="1381" y="147"/>
                    <a:pt x="1375" y="143"/>
                  </a:cubicBezTo>
                  <a:cubicBezTo>
                    <a:pt x="1369" y="140"/>
                    <a:pt x="1361" y="138"/>
                    <a:pt x="1352" y="138"/>
                  </a:cubicBezTo>
                  <a:cubicBezTo>
                    <a:pt x="1344" y="138"/>
                    <a:pt x="1337" y="140"/>
                    <a:pt x="1331" y="143"/>
                  </a:cubicBezTo>
                  <a:cubicBezTo>
                    <a:pt x="1325" y="146"/>
                    <a:pt x="1320" y="150"/>
                    <a:pt x="1316" y="156"/>
                  </a:cubicBezTo>
                  <a:cubicBezTo>
                    <a:pt x="1312" y="162"/>
                    <a:pt x="1309" y="169"/>
                    <a:pt x="1307" y="178"/>
                  </a:cubicBezTo>
                  <a:cubicBezTo>
                    <a:pt x="1305" y="186"/>
                    <a:pt x="1304" y="195"/>
                    <a:pt x="1304" y="206"/>
                  </a:cubicBezTo>
                  <a:cubicBezTo>
                    <a:pt x="1304" y="216"/>
                    <a:pt x="1305" y="225"/>
                    <a:pt x="1306" y="233"/>
                  </a:cubicBezTo>
                  <a:cubicBezTo>
                    <a:pt x="1308" y="241"/>
                    <a:pt x="1310" y="249"/>
                    <a:pt x="1314" y="255"/>
                  </a:cubicBezTo>
                  <a:cubicBezTo>
                    <a:pt x="1318" y="261"/>
                    <a:pt x="1322" y="266"/>
                    <a:pt x="1328" y="269"/>
                  </a:cubicBezTo>
                  <a:cubicBezTo>
                    <a:pt x="1335" y="272"/>
                    <a:pt x="1342" y="274"/>
                    <a:pt x="1351" y="274"/>
                  </a:cubicBezTo>
                  <a:cubicBezTo>
                    <a:pt x="1360" y="274"/>
                    <a:pt x="1367" y="273"/>
                    <a:pt x="1373" y="269"/>
                  </a:cubicBezTo>
                  <a:cubicBezTo>
                    <a:pt x="1379" y="266"/>
                    <a:pt x="1384" y="262"/>
                    <a:pt x="1388" y="256"/>
                  </a:cubicBezTo>
                  <a:cubicBezTo>
                    <a:pt x="1392" y="250"/>
                    <a:pt x="1395" y="243"/>
                    <a:pt x="1397" y="235"/>
                  </a:cubicBezTo>
                  <a:cubicBezTo>
                    <a:pt x="1399" y="227"/>
                    <a:pt x="1400" y="217"/>
                    <a:pt x="1400" y="207"/>
                  </a:cubicBezTo>
                  <a:close/>
                  <a:moveTo>
                    <a:pt x="1624" y="125"/>
                  </a:moveTo>
                  <a:cubicBezTo>
                    <a:pt x="1624" y="130"/>
                    <a:pt x="1624" y="135"/>
                    <a:pt x="1623" y="138"/>
                  </a:cubicBezTo>
                  <a:cubicBezTo>
                    <a:pt x="1623" y="142"/>
                    <a:pt x="1623" y="144"/>
                    <a:pt x="1622" y="146"/>
                  </a:cubicBezTo>
                  <a:cubicBezTo>
                    <a:pt x="1621" y="148"/>
                    <a:pt x="1621" y="150"/>
                    <a:pt x="1620" y="150"/>
                  </a:cubicBezTo>
                  <a:cubicBezTo>
                    <a:pt x="1619" y="151"/>
                    <a:pt x="1618" y="151"/>
                    <a:pt x="1616" y="151"/>
                  </a:cubicBezTo>
                  <a:cubicBezTo>
                    <a:pt x="1615" y="151"/>
                    <a:pt x="1614" y="151"/>
                    <a:pt x="1612" y="151"/>
                  </a:cubicBezTo>
                  <a:cubicBezTo>
                    <a:pt x="1611" y="150"/>
                    <a:pt x="1609" y="150"/>
                    <a:pt x="1607" y="149"/>
                  </a:cubicBezTo>
                  <a:cubicBezTo>
                    <a:pt x="1606" y="148"/>
                    <a:pt x="1604" y="148"/>
                    <a:pt x="1601" y="147"/>
                  </a:cubicBezTo>
                  <a:cubicBezTo>
                    <a:pt x="1599" y="147"/>
                    <a:pt x="1597" y="147"/>
                    <a:pt x="1594" y="147"/>
                  </a:cubicBezTo>
                  <a:cubicBezTo>
                    <a:pt x="1591" y="147"/>
                    <a:pt x="1588" y="147"/>
                    <a:pt x="1585" y="148"/>
                  </a:cubicBezTo>
                  <a:cubicBezTo>
                    <a:pt x="1582" y="150"/>
                    <a:pt x="1579" y="152"/>
                    <a:pt x="1576" y="154"/>
                  </a:cubicBezTo>
                  <a:cubicBezTo>
                    <a:pt x="1572" y="157"/>
                    <a:pt x="1569" y="161"/>
                    <a:pt x="1565" y="165"/>
                  </a:cubicBezTo>
                  <a:cubicBezTo>
                    <a:pt x="1562" y="170"/>
                    <a:pt x="1558" y="175"/>
                    <a:pt x="1554" y="182"/>
                  </a:cubicBezTo>
                  <a:lnTo>
                    <a:pt x="1554" y="306"/>
                  </a:lnTo>
                  <a:cubicBezTo>
                    <a:pt x="1554" y="308"/>
                    <a:pt x="1553" y="309"/>
                    <a:pt x="1553" y="310"/>
                  </a:cubicBezTo>
                  <a:cubicBezTo>
                    <a:pt x="1552" y="311"/>
                    <a:pt x="1550" y="312"/>
                    <a:pt x="1548" y="313"/>
                  </a:cubicBezTo>
                  <a:cubicBezTo>
                    <a:pt x="1546" y="314"/>
                    <a:pt x="1543" y="314"/>
                    <a:pt x="1540" y="315"/>
                  </a:cubicBezTo>
                  <a:cubicBezTo>
                    <a:pt x="1536" y="315"/>
                    <a:pt x="1532" y="315"/>
                    <a:pt x="1526" y="315"/>
                  </a:cubicBezTo>
                  <a:cubicBezTo>
                    <a:pt x="1521" y="315"/>
                    <a:pt x="1517" y="315"/>
                    <a:pt x="1513" y="315"/>
                  </a:cubicBezTo>
                  <a:cubicBezTo>
                    <a:pt x="1510" y="314"/>
                    <a:pt x="1507" y="314"/>
                    <a:pt x="1505" y="313"/>
                  </a:cubicBezTo>
                  <a:cubicBezTo>
                    <a:pt x="1503" y="312"/>
                    <a:pt x="1501" y="311"/>
                    <a:pt x="1500" y="310"/>
                  </a:cubicBezTo>
                  <a:cubicBezTo>
                    <a:pt x="1500" y="309"/>
                    <a:pt x="1499" y="308"/>
                    <a:pt x="1499" y="306"/>
                  </a:cubicBezTo>
                  <a:lnTo>
                    <a:pt x="1499" y="106"/>
                  </a:lnTo>
                  <a:cubicBezTo>
                    <a:pt x="1499" y="105"/>
                    <a:pt x="1499" y="104"/>
                    <a:pt x="1500" y="103"/>
                  </a:cubicBezTo>
                  <a:cubicBezTo>
                    <a:pt x="1501" y="101"/>
                    <a:pt x="1502" y="100"/>
                    <a:pt x="1504" y="100"/>
                  </a:cubicBezTo>
                  <a:cubicBezTo>
                    <a:pt x="1506" y="99"/>
                    <a:pt x="1508" y="98"/>
                    <a:pt x="1511" y="98"/>
                  </a:cubicBezTo>
                  <a:cubicBezTo>
                    <a:pt x="1514" y="98"/>
                    <a:pt x="1518" y="97"/>
                    <a:pt x="1523" y="97"/>
                  </a:cubicBezTo>
                  <a:cubicBezTo>
                    <a:pt x="1527" y="97"/>
                    <a:pt x="1531" y="98"/>
                    <a:pt x="1534" y="98"/>
                  </a:cubicBezTo>
                  <a:cubicBezTo>
                    <a:pt x="1537" y="98"/>
                    <a:pt x="1539" y="99"/>
                    <a:pt x="1541" y="100"/>
                  </a:cubicBezTo>
                  <a:cubicBezTo>
                    <a:pt x="1543" y="100"/>
                    <a:pt x="1544" y="101"/>
                    <a:pt x="1545" y="103"/>
                  </a:cubicBezTo>
                  <a:cubicBezTo>
                    <a:pt x="1545" y="104"/>
                    <a:pt x="1546" y="105"/>
                    <a:pt x="1546" y="106"/>
                  </a:cubicBezTo>
                  <a:lnTo>
                    <a:pt x="1546" y="131"/>
                  </a:lnTo>
                  <a:cubicBezTo>
                    <a:pt x="1551" y="124"/>
                    <a:pt x="1556" y="118"/>
                    <a:pt x="1560" y="113"/>
                  </a:cubicBezTo>
                  <a:cubicBezTo>
                    <a:pt x="1565" y="108"/>
                    <a:pt x="1569" y="104"/>
                    <a:pt x="1573" y="101"/>
                  </a:cubicBezTo>
                  <a:cubicBezTo>
                    <a:pt x="1577" y="99"/>
                    <a:pt x="1581" y="97"/>
                    <a:pt x="1585" y="95"/>
                  </a:cubicBezTo>
                  <a:cubicBezTo>
                    <a:pt x="1589" y="94"/>
                    <a:pt x="1593" y="94"/>
                    <a:pt x="1597" y="94"/>
                  </a:cubicBezTo>
                  <a:cubicBezTo>
                    <a:pt x="1599" y="94"/>
                    <a:pt x="1601" y="94"/>
                    <a:pt x="1604" y="94"/>
                  </a:cubicBezTo>
                  <a:cubicBezTo>
                    <a:pt x="1606" y="94"/>
                    <a:pt x="1608" y="95"/>
                    <a:pt x="1610" y="95"/>
                  </a:cubicBezTo>
                  <a:cubicBezTo>
                    <a:pt x="1613" y="96"/>
                    <a:pt x="1615" y="96"/>
                    <a:pt x="1616" y="97"/>
                  </a:cubicBezTo>
                  <a:cubicBezTo>
                    <a:pt x="1618" y="98"/>
                    <a:pt x="1619" y="98"/>
                    <a:pt x="1620" y="99"/>
                  </a:cubicBezTo>
                  <a:cubicBezTo>
                    <a:pt x="1621" y="100"/>
                    <a:pt x="1622" y="101"/>
                    <a:pt x="1622" y="102"/>
                  </a:cubicBezTo>
                  <a:cubicBezTo>
                    <a:pt x="1622" y="103"/>
                    <a:pt x="1623" y="104"/>
                    <a:pt x="1623" y="105"/>
                  </a:cubicBezTo>
                  <a:cubicBezTo>
                    <a:pt x="1623" y="107"/>
                    <a:pt x="1623" y="109"/>
                    <a:pt x="1624" y="112"/>
                  </a:cubicBezTo>
                  <a:cubicBezTo>
                    <a:pt x="1624" y="116"/>
                    <a:pt x="1624" y="120"/>
                    <a:pt x="1624" y="125"/>
                  </a:cubicBezTo>
                  <a:close/>
                  <a:moveTo>
                    <a:pt x="1831" y="201"/>
                  </a:moveTo>
                  <a:cubicBezTo>
                    <a:pt x="1831" y="208"/>
                    <a:pt x="1830" y="213"/>
                    <a:pt x="1827" y="216"/>
                  </a:cubicBezTo>
                  <a:cubicBezTo>
                    <a:pt x="1824" y="219"/>
                    <a:pt x="1820" y="221"/>
                    <a:pt x="1815" y="221"/>
                  </a:cubicBezTo>
                  <a:lnTo>
                    <a:pt x="1696" y="221"/>
                  </a:lnTo>
                  <a:cubicBezTo>
                    <a:pt x="1696" y="229"/>
                    <a:pt x="1697" y="237"/>
                    <a:pt x="1699" y="244"/>
                  </a:cubicBezTo>
                  <a:cubicBezTo>
                    <a:pt x="1701" y="251"/>
                    <a:pt x="1704" y="257"/>
                    <a:pt x="1709" y="262"/>
                  </a:cubicBezTo>
                  <a:cubicBezTo>
                    <a:pt x="1713" y="266"/>
                    <a:pt x="1718" y="270"/>
                    <a:pt x="1725" y="273"/>
                  </a:cubicBezTo>
                  <a:cubicBezTo>
                    <a:pt x="1732" y="275"/>
                    <a:pt x="1740" y="276"/>
                    <a:pt x="1749" y="276"/>
                  </a:cubicBezTo>
                  <a:cubicBezTo>
                    <a:pt x="1759" y="276"/>
                    <a:pt x="1767" y="276"/>
                    <a:pt x="1775" y="274"/>
                  </a:cubicBezTo>
                  <a:cubicBezTo>
                    <a:pt x="1782" y="273"/>
                    <a:pt x="1788" y="271"/>
                    <a:pt x="1793" y="269"/>
                  </a:cubicBezTo>
                  <a:cubicBezTo>
                    <a:pt x="1799" y="268"/>
                    <a:pt x="1803" y="266"/>
                    <a:pt x="1807" y="265"/>
                  </a:cubicBezTo>
                  <a:cubicBezTo>
                    <a:pt x="1810" y="263"/>
                    <a:pt x="1813" y="263"/>
                    <a:pt x="1815" y="263"/>
                  </a:cubicBezTo>
                  <a:cubicBezTo>
                    <a:pt x="1816" y="263"/>
                    <a:pt x="1817" y="263"/>
                    <a:pt x="1818" y="263"/>
                  </a:cubicBezTo>
                  <a:cubicBezTo>
                    <a:pt x="1819" y="264"/>
                    <a:pt x="1820" y="265"/>
                    <a:pt x="1820" y="266"/>
                  </a:cubicBezTo>
                  <a:cubicBezTo>
                    <a:pt x="1821" y="267"/>
                    <a:pt x="1821" y="269"/>
                    <a:pt x="1822" y="272"/>
                  </a:cubicBezTo>
                  <a:cubicBezTo>
                    <a:pt x="1822" y="274"/>
                    <a:pt x="1822" y="277"/>
                    <a:pt x="1822" y="281"/>
                  </a:cubicBezTo>
                  <a:cubicBezTo>
                    <a:pt x="1822" y="284"/>
                    <a:pt x="1822" y="287"/>
                    <a:pt x="1822" y="289"/>
                  </a:cubicBezTo>
                  <a:cubicBezTo>
                    <a:pt x="1822" y="292"/>
                    <a:pt x="1821" y="294"/>
                    <a:pt x="1821" y="295"/>
                  </a:cubicBezTo>
                  <a:cubicBezTo>
                    <a:pt x="1821" y="297"/>
                    <a:pt x="1820" y="298"/>
                    <a:pt x="1820" y="299"/>
                  </a:cubicBezTo>
                  <a:cubicBezTo>
                    <a:pt x="1819" y="301"/>
                    <a:pt x="1818" y="302"/>
                    <a:pt x="1818" y="303"/>
                  </a:cubicBezTo>
                  <a:cubicBezTo>
                    <a:pt x="1817" y="304"/>
                    <a:pt x="1814" y="305"/>
                    <a:pt x="1810" y="307"/>
                  </a:cubicBezTo>
                  <a:cubicBezTo>
                    <a:pt x="1806" y="309"/>
                    <a:pt x="1800" y="311"/>
                    <a:pt x="1794" y="312"/>
                  </a:cubicBezTo>
                  <a:cubicBezTo>
                    <a:pt x="1787" y="314"/>
                    <a:pt x="1780" y="316"/>
                    <a:pt x="1771" y="317"/>
                  </a:cubicBezTo>
                  <a:cubicBezTo>
                    <a:pt x="1763" y="318"/>
                    <a:pt x="1754" y="319"/>
                    <a:pt x="1744" y="319"/>
                  </a:cubicBezTo>
                  <a:cubicBezTo>
                    <a:pt x="1727" y="319"/>
                    <a:pt x="1712" y="317"/>
                    <a:pt x="1699" y="312"/>
                  </a:cubicBezTo>
                  <a:cubicBezTo>
                    <a:pt x="1686" y="308"/>
                    <a:pt x="1675" y="301"/>
                    <a:pt x="1667" y="292"/>
                  </a:cubicBezTo>
                  <a:cubicBezTo>
                    <a:pt x="1658" y="283"/>
                    <a:pt x="1651" y="271"/>
                    <a:pt x="1647" y="257"/>
                  </a:cubicBezTo>
                  <a:cubicBezTo>
                    <a:pt x="1643" y="244"/>
                    <a:pt x="1641" y="227"/>
                    <a:pt x="1641" y="209"/>
                  </a:cubicBezTo>
                  <a:cubicBezTo>
                    <a:pt x="1641" y="191"/>
                    <a:pt x="1643" y="175"/>
                    <a:pt x="1648" y="161"/>
                  </a:cubicBezTo>
                  <a:cubicBezTo>
                    <a:pt x="1652" y="146"/>
                    <a:pt x="1658" y="134"/>
                    <a:pt x="1667" y="124"/>
                  </a:cubicBezTo>
                  <a:cubicBezTo>
                    <a:pt x="1676" y="114"/>
                    <a:pt x="1686" y="107"/>
                    <a:pt x="1698" y="102"/>
                  </a:cubicBezTo>
                  <a:cubicBezTo>
                    <a:pt x="1711" y="96"/>
                    <a:pt x="1724" y="94"/>
                    <a:pt x="1740" y="94"/>
                  </a:cubicBezTo>
                  <a:cubicBezTo>
                    <a:pt x="1756" y="94"/>
                    <a:pt x="1770" y="96"/>
                    <a:pt x="1781" y="101"/>
                  </a:cubicBezTo>
                  <a:cubicBezTo>
                    <a:pt x="1793" y="106"/>
                    <a:pt x="1802" y="113"/>
                    <a:pt x="1810" y="122"/>
                  </a:cubicBezTo>
                  <a:cubicBezTo>
                    <a:pt x="1817" y="130"/>
                    <a:pt x="1823" y="141"/>
                    <a:pt x="1826" y="153"/>
                  </a:cubicBezTo>
                  <a:cubicBezTo>
                    <a:pt x="1830" y="165"/>
                    <a:pt x="1831" y="178"/>
                    <a:pt x="1831" y="192"/>
                  </a:cubicBezTo>
                  <a:lnTo>
                    <a:pt x="1831" y="201"/>
                  </a:lnTo>
                  <a:close/>
                  <a:moveTo>
                    <a:pt x="1778" y="185"/>
                  </a:moveTo>
                  <a:cubicBezTo>
                    <a:pt x="1779" y="169"/>
                    <a:pt x="1776" y="156"/>
                    <a:pt x="1769" y="147"/>
                  </a:cubicBezTo>
                  <a:cubicBezTo>
                    <a:pt x="1762" y="138"/>
                    <a:pt x="1752" y="134"/>
                    <a:pt x="1738" y="134"/>
                  </a:cubicBezTo>
                  <a:cubicBezTo>
                    <a:pt x="1732" y="134"/>
                    <a:pt x="1725" y="135"/>
                    <a:pt x="1720" y="138"/>
                  </a:cubicBezTo>
                  <a:cubicBezTo>
                    <a:pt x="1715" y="140"/>
                    <a:pt x="1711" y="144"/>
                    <a:pt x="1707" y="149"/>
                  </a:cubicBezTo>
                  <a:cubicBezTo>
                    <a:pt x="1704" y="153"/>
                    <a:pt x="1701" y="159"/>
                    <a:pt x="1700" y="165"/>
                  </a:cubicBezTo>
                  <a:cubicBezTo>
                    <a:pt x="1698" y="171"/>
                    <a:pt x="1697" y="178"/>
                    <a:pt x="1696" y="185"/>
                  </a:cubicBezTo>
                  <a:lnTo>
                    <a:pt x="1778" y="185"/>
                  </a:lnTo>
                  <a:close/>
                  <a:moveTo>
                    <a:pt x="2051" y="120"/>
                  </a:moveTo>
                  <a:cubicBezTo>
                    <a:pt x="2051" y="128"/>
                    <a:pt x="2050" y="133"/>
                    <a:pt x="2049" y="136"/>
                  </a:cubicBezTo>
                  <a:cubicBezTo>
                    <a:pt x="2047" y="140"/>
                    <a:pt x="2045" y="141"/>
                    <a:pt x="2043" y="141"/>
                  </a:cubicBezTo>
                  <a:lnTo>
                    <a:pt x="2020" y="141"/>
                  </a:lnTo>
                  <a:cubicBezTo>
                    <a:pt x="2023" y="145"/>
                    <a:pt x="2025" y="149"/>
                    <a:pt x="2027" y="154"/>
                  </a:cubicBezTo>
                  <a:cubicBezTo>
                    <a:pt x="2028" y="158"/>
                    <a:pt x="2029" y="163"/>
                    <a:pt x="2029" y="168"/>
                  </a:cubicBezTo>
                  <a:cubicBezTo>
                    <a:pt x="2029" y="179"/>
                    <a:pt x="2027" y="190"/>
                    <a:pt x="2023" y="199"/>
                  </a:cubicBezTo>
                  <a:cubicBezTo>
                    <a:pt x="2020" y="208"/>
                    <a:pt x="2014" y="215"/>
                    <a:pt x="2007" y="222"/>
                  </a:cubicBezTo>
                  <a:cubicBezTo>
                    <a:pt x="2000" y="228"/>
                    <a:pt x="1992" y="233"/>
                    <a:pt x="1982" y="236"/>
                  </a:cubicBezTo>
                  <a:cubicBezTo>
                    <a:pt x="1972" y="239"/>
                    <a:pt x="1961" y="241"/>
                    <a:pt x="1948" y="241"/>
                  </a:cubicBezTo>
                  <a:cubicBezTo>
                    <a:pt x="1942" y="241"/>
                    <a:pt x="1936" y="240"/>
                    <a:pt x="1931" y="238"/>
                  </a:cubicBezTo>
                  <a:cubicBezTo>
                    <a:pt x="1925" y="237"/>
                    <a:pt x="1921" y="235"/>
                    <a:pt x="1918" y="233"/>
                  </a:cubicBezTo>
                  <a:cubicBezTo>
                    <a:pt x="1916" y="235"/>
                    <a:pt x="1914" y="237"/>
                    <a:pt x="1913" y="240"/>
                  </a:cubicBezTo>
                  <a:cubicBezTo>
                    <a:pt x="1912" y="242"/>
                    <a:pt x="1911" y="245"/>
                    <a:pt x="1911" y="249"/>
                  </a:cubicBezTo>
                  <a:cubicBezTo>
                    <a:pt x="1911" y="253"/>
                    <a:pt x="1913" y="257"/>
                    <a:pt x="1916" y="259"/>
                  </a:cubicBezTo>
                  <a:cubicBezTo>
                    <a:pt x="1920" y="262"/>
                    <a:pt x="1925" y="264"/>
                    <a:pt x="1932" y="264"/>
                  </a:cubicBezTo>
                  <a:lnTo>
                    <a:pt x="1979" y="266"/>
                  </a:lnTo>
                  <a:cubicBezTo>
                    <a:pt x="1990" y="266"/>
                    <a:pt x="2000" y="268"/>
                    <a:pt x="2009" y="271"/>
                  </a:cubicBezTo>
                  <a:cubicBezTo>
                    <a:pt x="2017" y="273"/>
                    <a:pt x="2024" y="277"/>
                    <a:pt x="2030" y="282"/>
                  </a:cubicBezTo>
                  <a:cubicBezTo>
                    <a:pt x="2036" y="287"/>
                    <a:pt x="2041" y="293"/>
                    <a:pt x="2044" y="300"/>
                  </a:cubicBezTo>
                  <a:cubicBezTo>
                    <a:pt x="2047" y="307"/>
                    <a:pt x="2049" y="315"/>
                    <a:pt x="2049" y="324"/>
                  </a:cubicBezTo>
                  <a:cubicBezTo>
                    <a:pt x="2049" y="334"/>
                    <a:pt x="2046" y="343"/>
                    <a:pt x="2042" y="352"/>
                  </a:cubicBezTo>
                  <a:cubicBezTo>
                    <a:pt x="2038" y="361"/>
                    <a:pt x="2032" y="368"/>
                    <a:pt x="2023" y="375"/>
                  </a:cubicBezTo>
                  <a:cubicBezTo>
                    <a:pt x="2015" y="381"/>
                    <a:pt x="2004" y="386"/>
                    <a:pt x="1992" y="390"/>
                  </a:cubicBezTo>
                  <a:cubicBezTo>
                    <a:pt x="1979" y="394"/>
                    <a:pt x="1964" y="396"/>
                    <a:pt x="1947" y="396"/>
                  </a:cubicBezTo>
                  <a:cubicBezTo>
                    <a:pt x="1931" y="396"/>
                    <a:pt x="1917" y="394"/>
                    <a:pt x="1905" y="392"/>
                  </a:cubicBezTo>
                  <a:cubicBezTo>
                    <a:pt x="1893" y="389"/>
                    <a:pt x="1884" y="385"/>
                    <a:pt x="1876" y="380"/>
                  </a:cubicBezTo>
                  <a:cubicBezTo>
                    <a:pt x="1869" y="376"/>
                    <a:pt x="1863" y="370"/>
                    <a:pt x="1860" y="363"/>
                  </a:cubicBezTo>
                  <a:cubicBezTo>
                    <a:pt x="1856" y="357"/>
                    <a:pt x="1855" y="349"/>
                    <a:pt x="1855" y="341"/>
                  </a:cubicBezTo>
                  <a:cubicBezTo>
                    <a:pt x="1855" y="336"/>
                    <a:pt x="1855" y="332"/>
                    <a:pt x="1857" y="327"/>
                  </a:cubicBezTo>
                  <a:cubicBezTo>
                    <a:pt x="1858" y="323"/>
                    <a:pt x="1860" y="319"/>
                    <a:pt x="1862" y="314"/>
                  </a:cubicBezTo>
                  <a:cubicBezTo>
                    <a:pt x="1864" y="310"/>
                    <a:pt x="1867" y="306"/>
                    <a:pt x="1871" y="303"/>
                  </a:cubicBezTo>
                  <a:cubicBezTo>
                    <a:pt x="1874" y="299"/>
                    <a:pt x="1878" y="295"/>
                    <a:pt x="1883" y="292"/>
                  </a:cubicBezTo>
                  <a:cubicBezTo>
                    <a:pt x="1877" y="288"/>
                    <a:pt x="1872" y="284"/>
                    <a:pt x="1868" y="278"/>
                  </a:cubicBezTo>
                  <a:cubicBezTo>
                    <a:pt x="1865" y="272"/>
                    <a:pt x="1863" y="266"/>
                    <a:pt x="1863" y="259"/>
                  </a:cubicBezTo>
                  <a:cubicBezTo>
                    <a:pt x="1863" y="250"/>
                    <a:pt x="1865" y="242"/>
                    <a:pt x="1869" y="234"/>
                  </a:cubicBezTo>
                  <a:cubicBezTo>
                    <a:pt x="1873" y="227"/>
                    <a:pt x="1878" y="221"/>
                    <a:pt x="1884" y="215"/>
                  </a:cubicBezTo>
                  <a:cubicBezTo>
                    <a:pt x="1879" y="210"/>
                    <a:pt x="1875" y="203"/>
                    <a:pt x="1872" y="196"/>
                  </a:cubicBezTo>
                  <a:cubicBezTo>
                    <a:pt x="1869" y="189"/>
                    <a:pt x="1868" y="180"/>
                    <a:pt x="1868" y="169"/>
                  </a:cubicBezTo>
                  <a:cubicBezTo>
                    <a:pt x="1868" y="157"/>
                    <a:pt x="1870" y="147"/>
                    <a:pt x="1874" y="138"/>
                  </a:cubicBezTo>
                  <a:cubicBezTo>
                    <a:pt x="1878" y="128"/>
                    <a:pt x="1883" y="121"/>
                    <a:pt x="1890" y="114"/>
                  </a:cubicBezTo>
                  <a:cubicBezTo>
                    <a:pt x="1897" y="108"/>
                    <a:pt x="1906" y="103"/>
                    <a:pt x="1916" y="100"/>
                  </a:cubicBezTo>
                  <a:cubicBezTo>
                    <a:pt x="1925" y="96"/>
                    <a:pt x="1936" y="95"/>
                    <a:pt x="1948" y="95"/>
                  </a:cubicBezTo>
                  <a:cubicBezTo>
                    <a:pt x="1954" y="95"/>
                    <a:pt x="1960" y="95"/>
                    <a:pt x="1966" y="96"/>
                  </a:cubicBezTo>
                  <a:cubicBezTo>
                    <a:pt x="1971" y="97"/>
                    <a:pt x="1977" y="98"/>
                    <a:pt x="1981" y="99"/>
                  </a:cubicBezTo>
                  <a:lnTo>
                    <a:pt x="2043" y="99"/>
                  </a:lnTo>
                  <a:cubicBezTo>
                    <a:pt x="2045" y="99"/>
                    <a:pt x="2047" y="101"/>
                    <a:pt x="2049" y="104"/>
                  </a:cubicBezTo>
                  <a:cubicBezTo>
                    <a:pt x="2050" y="107"/>
                    <a:pt x="2051" y="113"/>
                    <a:pt x="2051" y="120"/>
                  </a:cubicBezTo>
                  <a:close/>
                  <a:moveTo>
                    <a:pt x="1981" y="168"/>
                  </a:moveTo>
                  <a:cubicBezTo>
                    <a:pt x="1981" y="157"/>
                    <a:pt x="1978" y="149"/>
                    <a:pt x="1972" y="143"/>
                  </a:cubicBezTo>
                  <a:cubicBezTo>
                    <a:pt x="1966" y="137"/>
                    <a:pt x="1958" y="134"/>
                    <a:pt x="1948" y="134"/>
                  </a:cubicBezTo>
                  <a:cubicBezTo>
                    <a:pt x="1942" y="134"/>
                    <a:pt x="1938" y="135"/>
                    <a:pt x="1934" y="137"/>
                  </a:cubicBezTo>
                  <a:cubicBezTo>
                    <a:pt x="1929" y="138"/>
                    <a:pt x="1926" y="141"/>
                    <a:pt x="1923" y="144"/>
                  </a:cubicBezTo>
                  <a:cubicBezTo>
                    <a:pt x="1921" y="147"/>
                    <a:pt x="1919" y="151"/>
                    <a:pt x="1917" y="155"/>
                  </a:cubicBezTo>
                  <a:cubicBezTo>
                    <a:pt x="1916" y="160"/>
                    <a:pt x="1915" y="164"/>
                    <a:pt x="1915" y="169"/>
                  </a:cubicBezTo>
                  <a:cubicBezTo>
                    <a:pt x="1915" y="179"/>
                    <a:pt x="1918" y="187"/>
                    <a:pt x="1924" y="193"/>
                  </a:cubicBezTo>
                  <a:cubicBezTo>
                    <a:pt x="1930" y="199"/>
                    <a:pt x="1938" y="202"/>
                    <a:pt x="1948" y="202"/>
                  </a:cubicBezTo>
                  <a:cubicBezTo>
                    <a:pt x="1954" y="202"/>
                    <a:pt x="1959" y="201"/>
                    <a:pt x="1963" y="199"/>
                  </a:cubicBezTo>
                  <a:cubicBezTo>
                    <a:pt x="1967" y="197"/>
                    <a:pt x="1970" y="195"/>
                    <a:pt x="1973" y="191"/>
                  </a:cubicBezTo>
                  <a:cubicBezTo>
                    <a:pt x="1975" y="188"/>
                    <a:pt x="1977" y="185"/>
                    <a:pt x="1979" y="181"/>
                  </a:cubicBezTo>
                  <a:cubicBezTo>
                    <a:pt x="1980" y="177"/>
                    <a:pt x="1981" y="172"/>
                    <a:pt x="1981" y="168"/>
                  </a:cubicBezTo>
                  <a:close/>
                  <a:moveTo>
                    <a:pt x="1994" y="327"/>
                  </a:moveTo>
                  <a:cubicBezTo>
                    <a:pt x="1994" y="320"/>
                    <a:pt x="1991" y="315"/>
                    <a:pt x="1986" y="312"/>
                  </a:cubicBezTo>
                  <a:cubicBezTo>
                    <a:pt x="1981" y="308"/>
                    <a:pt x="1973" y="306"/>
                    <a:pt x="1964" y="306"/>
                  </a:cubicBezTo>
                  <a:lnTo>
                    <a:pt x="1925" y="305"/>
                  </a:lnTo>
                  <a:cubicBezTo>
                    <a:pt x="1922" y="308"/>
                    <a:pt x="1919" y="310"/>
                    <a:pt x="1916" y="313"/>
                  </a:cubicBezTo>
                  <a:cubicBezTo>
                    <a:pt x="1914" y="316"/>
                    <a:pt x="1912" y="318"/>
                    <a:pt x="1911" y="320"/>
                  </a:cubicBezTo>
                  <a:cubicBezTo>
                    <a:pt x="1910" y="323"/>
                    <a:pt x="1909" y="325"/>
                    <a:pt x="1908" y="327"/>
                  </a:cubicBezTo>
                  <a:cubicBezTo>
                    <a:pt x="1908" y="330"/>
                    <a:pt x="1908" y="332"/>
                    <a:pt x="1908" y="334"/>
                  </a:cubicBezTo>
                  <a:cubicBezTo>
                    <a:pt x="1908" y="342"/>
                    <a:pt x="1911" y="347"/>
                    <a:pt x="1919" y="351"/>
                  </a:cubicBezTo>
                  <a:cubicBezTo>
                    <a:pt x="1926" y="355"/>
                    <a:pt x="1936" y="357"/>
                    <a:pt x="1950" y="357"/>
                  </a:cubicBezTo>
                  <a:cubicBezTo>
                    <a:pt x="1958" y="357"/>
                    <a:pt x="1965" y="356"/>
                    <a:pt x="1970" y="354"/>
                  </a:cubicBezTo>
                  <a:cubicBezTo>
                    <a:pt x="1976" y="353"/>
                    <a:pt x="1981" y="350"/>
                    <a:pt x="1984" y="348"/>
                  </a:cubicBezTo>
                  <a:cubicBezTo>
                    <a:pt x="1988" y="345"/>
                    <a:pt x="1990" y="342"/>
                    <a:pt x="1992" y="338"/>
                  </a:cubicBezTo>
                  <a:cubicBezTo>
                    <a:pt x="1993" y="335"/>
                    <a:pt x="1994" y="331"/>
                    <a:pt x="1994" y="327"/>
                  </a:cubicBezTo>
                  <a:close/>
                  <a:moveTo>
                    <a:pt x="2142" y="306"/>
                  </a:moveTo>
                  <a:cubicBezTo>
                    <a:pt x="2142" y="308"/>
                    <a:pt x="2142" y="309"/>
                    <a:pt x="2141" y="310"/>
                  </a:cubicBezTo>
                  <a:cubicBezTo>
                    <a:pt x="2140" y="311"/>
                    <a:pt x="2139" y="312"/>
                    <a:pt x="2137" y="313"/>
                  </a:cubicBezTo>
                  <a:cubicBezTo>
                    <a:pt x="2135" y="314"/>
                    <a:pt x="2132" y="314"/>
                    <a:pt x="2128" y="315"/>
                  </a:cubicBezTo>
                  <a:cubicBezTo>
                    <a:pt x="2125" y="315"/>
                    <a:pt x="2120" y="315"/>
                    <a:pt x="2115" y="315"/>
                  </a:cubicBezTo>
                  <a:cubicBezTo>
                    <a:pt x="2110" y="315"/>
                    <a:pt x="2105" y="315"/>
                    <a:pt x="2102" y="315"/>
                  </a:cubicBezTo>
                  <a:cubicBezTo>
                    <a:pt x="2098" y="314"/>
                    <a:pt x="2096" y="314"/>
                    <a:pt x="2093" y="313"/>
                  </a:cubicBezTo>
                  <a:cubicBezTo>
                    <a:pt x="2091" y="312"/>
                    <a:pt x="2090" y="311"/>
                    <a:pt x="2089" y="310"/>
                  </a:cubicBezTo>
                  <a:cubicBezTo>
                    <a:pt x="2088" y="309"/>
                    <a:pt x="2088" y="308"/>
                    <a:pt x="2088" y="306"/>
                  </a:cubicBezTo>
                  <a:lnTo>
                    <a:pt x="2088" y="107"/>
                  </a:lnTo>
                  <a:cubicBezTo>
                    <a:pt x="2088" y="105"/>
                    <a:pt x="2088" y="104"/>
                    <a:pt x="2089" y="103"/>
                  </a:cubicBezTo>
                  <a:cubicBezTo>
                    <a:pt x="2090" y="102"/>
                    <a:pt x="2091" y="101"/>
                    <a:pt x="2093" y="100"/>
                  </a:cubicBezTo>
                  <a:cubicBezTo>
                    <a:pt x="2096" y="99"/>
                    <a:pt x="2098" y="99"/>
                    <a:pt x="2102" y="98"/>
                  </a:cubicBezTo>
                  <a:cubicBezTo>
                    <a:pt x="2105" y="98"/>
                    <a:pt x="2110" y="97"/>
                    <a:pt x="2115" y="97"/>
                  </a:cubicBezTo>
                  <a:cubicBezTo>
                    <a:pt x="2120" y="97"/>
                    <a:pt x="2125" y="98"/>
                    <a:pt x="2128" y="98"/>
                  </a:cubicBezTo>
                  <a:cubicBezTo>
                    <a:pt x="2132" y="99"/>
                    <a:pt x="2135" y="99"/>
                    <a:pt x="2137" y="100"/>
                  </a:cubicBezTo>
                  <a:cubicBezTo>
                    <a:pt x="2139" y="101"/>
                    <a:pt x="2140" y="102"/>
                    <a:pt x="2141" y="103"/>
                  </a:cubicBezTo>
                  <a:cubicBezTo>
                    <a:pt x="2142" y="104"/>
                    <a:pt x="2142" y="105"/>
                    <a:pt x="2142" y="107"/>
                  </a:cubicBezTo>
                  <a:lnTo>
                    <a:pt x="2142" y="306"/>
                  </a:lnTo>
                  <a:close/>
                  <a:moveTo>
                    <a:pt x="2147" y="39"/>
                  </a:moveTo>
                  <a:cubicBezTo>
                    <a:pt x="2147" y="50"/>
                    <a:pt x="2145" y="58"/>
                    <a:pt x="2140" y="62"/>
                  </a:cubicBezTo>
                  <a:cubicBezTo>
                    <a:pt x="2136" y="66"/>
                    <a:pt x="2127" y="69"/>
                    <a:pt x="2115" y="69"/>
                  </a:cubicBezTo>
                  <a:cubicBezTo>
                    <a:pt x="2103" y="69"/>
                    <a:pt x="2094" y="67"/>
                    <a:pt x="2090" y="62"/>
                  </a:cubicBezTo>
                  <a:cubicBezTo>
                    <a:pt x="2086" y="58"/>
                    <a:pt x="2084" y="51"/>
                    <a:pt x="2084" y="40"/>
                  </a:cubicBezTo>
                  <a:cubicBezTo>
                    <a:pt x="2084" y="28"/>
                    <a:pt x="2086" y="20"/>
                    <a:pt x="2090" y="16"/>
                  </a:cubicBezTo>
                  <a:cubicBezTo>
                    <a:pt x="2095" y="12"/>
                    <a:pt x="2103" y="9"/>
                    <a:pt x="2115" y="9"/>
                  </a:cubicBezTo>
                  <a:cubicBezTo>
                    <a:pt x="2128" y="9"/>
                    <a:pt x="2136" y="12"/>
                    <a:pt x="2140" y="16"/>
                  </a:cubicBezTo>
                  <a:cubicBezTo>
                    <a:pt x="2145" y="20"/>
                    <a:pt x="2147" y="28"/>
                    <a:pt x="2147" y="39"/>
                  </a:cubicBezTo>
                  <a:close/>
                  <a:moveTo>
                    <a:pt x="2393" y="204"/>
                  </a:moveTo>
                  <a:cubicBezTo>
                    <a:pt x="2393" y="221"/>
                    <a:pt x="2391" y="237"/>
                    <a:pt x="2386" y="251"/>
                  </a:cubicBezTo>
                  <a:cubicBezTo>
                    <a:pt x="2382" y="265"/>
                    <a:pt x="2375" y="277"/>
                    <a:pt x="2367" y="287"/>
                  </a:cubicBezTo>
                  <a:cubicBezTo>
                    <a:pt x="2358" y="297"/>
                    <a:pt x="2347" y="305"/>
                    <a:pt x="2333" y="311"/>
                  </a:cubicBezTo>
                  <a:cubicBezTo>
                    <a:pt x="2320" y="316"/>
                    <a:pt x="2304" y="319"/>
                    <a:pt x="2287" y="319"/>
                  </a:cubicBezTo>
                  <a:cubicBezTo>
                    <a:pt x="2269" y="319"/>
                    <a:pt x="2254" y="317"/>
                    <a:pt x="2242" y="312"/>
                  </a:cubicBezTo>
                  <a:cubicBezTo>
                    <a:pt x="2229" y="307"/>
                    <a:pt x="2218" y="299"/>
                    <a:pt x="2210" y="290"/>
                  </a:cubicBezTo>
                  <a:cubicBezTo>
                    <a:pt x="2201" y="281"/>
                    <a:pt x="2195" y="269"/>
                    <a:pt x="2191" y="255"/>
                  </a:cubicBezTo>
                  <a:cubicBezTo>
                    <a:pt x="2187" y="242"/>
                    <a:pt x="2185" y="226"/>
                    <a:pt x="2185" y="208"/>
                  </a:cubicBezTo>
                  <a:cubicBezTo>
                    <a:pt x="2185" y="191"/>
                    <a:pt x="2187" y="176"/>
                    <a:pt x="2192" y="162"/>
                  </a:cubicBezTo>
                  <a:cubicBezTo>
                    <a:pt x="2196" y="148"/>
                    <a:pt x="2203" y="136"/>
                    <a:pt x="2212" y="125"/>
                  </a:cubicBezTo>
                  <a:cubicBezTo>
                    <a:pt x="2220" y="115"/>
                    <a:pt x="2231" y="108"/>
                    <a:pt x="2245" y="102"/>
                  </a:cubicBezTo>
                  <a:cubicBezTo>
                    <a:pt x="2258" y="97"/>
                    <a:pt x="2274" y="94"/>
                    <a:pt x="2291" y="94"/>
                  </a:cubicBezTo>
                  <a:cubicBezTo>
                    <a:pt x="2309" y="94"/>
                    <a:pt x="2324" y="96"/>
                    <a:pt x="2337" y="101"/>
                  </a:cubicBezTo>
                  <a:cubicBezTo>
                    <a:pt x="2349" y="106"/>
                    <a:pt x="2360" y="113"/>
                    <a:pt x="2368" y="122"/>
                  </a:cubicBezTo>
                  <a:cubicBezTo>
                    <a:pt x="2377" y="132"/>
                    <a:pt x="2383" y="143"/>
                    <a:pt x="2387" y="157"/>
                  </a:cubicBezTo>
                  <a:cubicBezTo>
                    <a:pt x="2391" y="171"/>
                    <a:pt x="2393" y="187"/>
                    <a:pt x="2393" y="204"/>
                  </a:cubicBezTo>
                  <a:close/>
                  <a:moveTo>
                    <a:pt x="2337" y="207"/>
                  </a:moveTo>
                  <a:cubicBezTo>
                    <a:pt x="2337" y="197"/>
                    <a:pt x="2336" y="188"/>
                    <a:pt x="2335" y="179"/>
                  </a:cubicBezTo>
                  <a:cubicBezTo>
                    <a:pt x="2333" y="171"/>
                    <a:pt x="2330" y="164"/>
                    <a:pt x="2327" y="158"/>
                  </a:cubicBezTo>
                  <a:cubicBezTo>
                    <a:pt x="2323" y="152"/>
                    <a:pt x="2318" y="147"/>
                    <a:pt x="2312" y="143"/>
                  </a:cubicBezTo>
                  <a:cubicBezTo>
                    <a:pt x="2306" y="140"/>
                    <a:pt x="2299" y="138"/>
                    <a:pt x="2289" y="138"/>
                  </a:cubicBezTo>
                  <a:cubicBezTo>
                    <a:pt x="2281" y="138"/>
                    <a:pt x="2274" y="140"/>
                    <a:pt x="2268" y="143"/>
                  </a:cubicBezTo>
                  <a:cubicBezTo>
                    <a:pt x="2262" y="146"/>
                    <a:pt x="2257" y="150"/>
                    <a:pt x="2253" y="156"/>
                  </a:cubicBezTo>
                  <a:cubicBezTo>
                    <a:pt x="2249" y="162"/>
                    <a:pt x="2246" y="169"/>
                    <a:pt x="2244" y="178"/>
                  </a:cubicBezTo>
                  <a:cubicBezTo>
                    <a:pt x="2242" y="186"/>
                    <a:pt x="2241" y="195"/>
                    <a:pt x="2241" y="206"/>
                  </a:cubicBezTo>
                  <a:cubicBezTo>
                    <a:pt x="2241" y="216"/>
                    <a:pt x="2242" y="225"/>
                    <a:pt x="2243" y="233"/>
                  </a:cubicBezTo>
                  <a:cubicBezTo>
                    <a:pt x="2245" y="241"/>
                    <a:pt x="2248" y="249"/>
                    <a:pt x="2251" y="255"/>
                  </a:cubicBezTo>
                  <a:cubicBezTo>
                    <a:pt x="2255" y="261"/>
                    <a:pt x="2260" y="266"/>
                    <a:pt x="2266" y="269"/>
                  </a:cubicBezTo>
                  <a:cubicBezTo>
                    <a:pt x="2272" y="272"/>
                    <a:pt x="2279" y="274"/>
                    <a:pt x="2289" y="274"/>
                  </a:cubicBezTo>
                  <a:cubicBezTo>
                    <a:pt x="2297" y="274"/>
                    <a:pt x="2304" y="273"/>
                    <a:pt x="2310" y="269"/>
                  </a:cubicBezTo>
                  <a:cubicBezTo>
                    <a:pt x="2316" y="266"/>
                    <a:pt x="2321" y="262"/>
                    <a:pt x="2325" y="256"/>
                  </a:cubicBezTo>
                  <a:cubicBezTo>
                    <a:pt x="2329" y="250"/>
                    <a:pt x="2332" y="243"/>
                    <a:pt x="2334" y="235"/>
                  </a:cubicBezTo>
                  <a:cubicBezTo>
                    <a:pt x="2336" y="227"/>
                    <a:pt x="2337" y="217"/>
                    <a:pt x="2337" y="207"/>
                  </a:cubicBezTo>
                  <a:close/>
                  <a:moveTo>
                    <a:pt x="2501" y="282"/>
                  </a:moveTo>
                  <a:cubicBezTo>
                    <a:pt x="2501" y="295"/>
                    <a:pt x="2498" y="305"/>
                    <a:pt x="2493" y="310"/>
                  </a:cubicBezTo>
                  <a:cubicBezTo>
                    <a:pt x="2489" y="314"/>
                    <a:pt x="2480" y="317"/>
                    <a:pt x="2468" y="317"/>
                  </a:cubicBezTo>
                  <a:cubicBezTo>
                    <a:pt x="2456" y="317"/>
                    <a:pt x="2448" y="314"/>
                    <a:pt x="2443" y="310"/>
                  </a:cubicBezTo>
                  <a:cubicBezTo>
                    <a:pt x="2438" y="305"/>
                    <a:pt x="2436" y="296"/>
                    <a:pt x="2436" y="283"/>
                  </a:cubicBezTo>
                  <a:cubicBezTo>
                    <a:pt x="2436" y="269"/>
                    <a:pt x="2438" y="259"/>
                    <a:pt x="2443" y="255"/>
                  </a:cubicBezTo>
                  <a:cubicBezTo>
                    <a:pt x="2448" y="250"/>
                    <a:pt x="2456" y="247"/>
                    <a:pt x="2469" y="247"/>
                  </a:cubicBezTo>
                  <a:cubicBezTo>
                    <a:pt x="2481" y="247"/>
                    <a:pt x="2489" y="250"/>
                    <a:pt x="2494" y="254"/>
                  </a:cubicBezTo>
                  <a:cubicBezTo>
                    <a:pt x="2498" y="259"/>
                    <a:pt x="2501" y="268"/>
                    <a:pt x="2501" y="282"/>
                  </a:cubicBezTo>
                  <a:close/>
                  <a:moveTo>
                    <a:pt x="2680" y="125"/>
                  </a:moveTo>
                  <a:cubicBezTo>
                    <a:pt x="2680" y="130"/>
                    <a:pt x="2680" y="135"/>
                    <a:pt x="2680" y="138"/>
                  </a:cubicBezTo>
                  <a:cubicBezTo>
                    <a:pt x="2679" y="142"/>
                    <a:pt x="2679" y="144"/>
                    <a:pt x="2678" y="146"/>
                  </a:cubicBezTo>
                  <a:cubicBezTo>
                    <a:pt x="2678" y="148"/>
                    <a:pt x="2677" y="150"/>
                    <a:pt x="2676" y="150"/>
                  </a:cubicBezTo>
                  <a:cubicBezTo>
                    <a:pt x="2675" y="151"/>
                    <a:pt x="2674" y="151"/>
                    <a:pt x="2672" y="151"/>
                  </a:cubicBezTo>
                  <a:cubicBezTo>
                    <a:pt x="2671" y="151"/>
                    <a:pt x="2670" y="151"/>
                    <a:pt x="2668" y="151"/>
                  </a:cubicBezTo>
                  <a:cubicBezTo>
                    <a:pt x="2667" y="150"/>
                    <a:pt x="2665" y="150"/>
                    <a:pt x="2664" y="149"/>
                  </a:cubicBezTo>
                  <a:cubicBezTo>
                    <a:pt x="2662" y="148"/>
                    <a:pt x="2660" y="148"/>
                    <a:pt x="2658" y="147"/>
                  </a:cubicBezTo>
                  <a:cubicBezTo>
                    <a:pt x="2655" y="147"/>
                    <a:pt x="2653" y="147"/>
                    <a:pt x="2650" y="147"/>
                  </a:cubicBezTo>
                  <a:cubicBezTo>
                    <a:pt x="2647" y="147"/>
                    <a:pt x="2644" y="147"/>
                    <a:pt x="2641" y="148"/>
                  </a:cubicBezTo>
                  <a:cubicBezTo>
                    <a:pt x="2638" y="150"/>
                    <a:pt x="2635" y="152"/>
                    <a:pt x="2632" y="154"/>
                  </a:cubicBezTo>
                  <a:cubicBezTo>
                    <a:pt x="2629" y="157"/>
                    <a:pt x="2625" y="161"/>
                    <a:pt x="2622" y="165"/>
                  </a:cubicBezTo>
                  <a:cubicBezTo>
                    <a:pt x="2618" y="170"/>
                    <a:pt x="2614" y="175"/>
                    <a:pt x="2610" y="182"/>
                  </a:cubicBezTo>
                  <a:lnTo>
                    <a:pt x="2610" y="306"/>
                  </a:lnTo>
                  <a:cubicBezTo>
                    <a:pt x="2610" y="308"/>
                    <a:pt x="2610" y="309"/>
                    <a:pt x="2609" y="310"/>
                  </a:cubicBezTo>
                  <a:cubicBezTo>
                    <a:pt x="2608" y="311"/>
                    <a:pt x="2607" y="312"/>
                    <a:pt x="2604" y="313"/>
                  </a:cubicBezTo>
                  <a:cubicBezTo>
                    <a:pt x="2602" y="314"/>
                    <a:pt x="2599" y="314"/>
                    <a:pt x="2596" y="315"/>
                  </a:cubicBezTo>
                  <a:cubicBezTo>
                    <a:pt x="2593" y="315"/>
                    <a:pt x="2588" y="315"/>
                    <a:pt x="2583" y="315"/>
                  </a:cubicBezTo>
                  <a:cubicBezTo>
                    <a:pt x="2577" y="315"/>
                    <a:pt x="2573" y="315"/>
                    <a:pt x="2569" y="315"/>
                  </a:cubicBezTo>
                  <a:cubicBezTo>
                    <a:pt x="2566" y="314"/>
                    <a:pt x="2563" y="314"/>
                    <a:pt x="2561" y="313"/>
                  </a:cubicBezTo>
                  <a:cubicBezTo>
                    <a:pt x="2559" y="312"/>
                    <a:pt x="2558" y="311"/>
                    <a:pt x="2557" y="310"/>
                  </a:cubicBezTo>
                  <a:cubicBezTo>
                    <a:pt x="2556" y="309"/>
                    <a:pt x="2555" y="308"/>
                    <a:pt x="2555" y="306"/>
                  </a:cubicBezTo>
                  <a:lnTo>
                    <a:pt x="2555" y="106"/>
                  </a:lnTo>
                  <a:cubicBezTo>
                    <a:pt x="2555" y="105"/>
                    <a:pt x="2556" y="104"/>
                    <a:pt x="2556" y="103"/>
                  </a:cubicBezTo>
                  <a:cubicBezTo>
                    <a:pt x="2557" y="101"/>
                    <a:pt x="2558" y="100"/>
                    <a:pt x="2560" y="100"/>
                  </a:cubicBezTo>
                  <a:cubicBezTo>
                    <a:pt x="2562" y="99"/>
                    <a:pt x="2565" y="98"/>
                    <a:pt x="2568" y="98"/>
                  </a:cubicBezTo>
                  <a:cubicBezTo>
                    <a:pt x="2571" y="98"/>
                    <a:pt x="2574" y="97"/>
                    <a:pt x="2579" y="97"/>
                  </a:cubicBezTo>
                  <a:cubicBezTo>
                    <a:pt x="2584" y="97"/>
                    <a:pt x="2587" y="98"/>
                    <a:pt x="2590" y="98"/>
                  </a:cubicBezTo>
                  <a:cubicBezTo>
                    <a:pt x="2593" y="98"/>
                    <a:pt x="2596" y="99"/>
                    <a:pt x="2597" y="100"/>
                  </a:cubicBezTo>
                  <a:cubicBezTo>
                    <a:pt x="2599" y="100"/>
                    <a:pt x="2600" y="101"/>
                    <a:pt x="2601" y="103"/>
                  </a:cubicBezTo>
                  <a:cubicBezTo>
                    <a:pt x="2602" y="104"/>
                    <a:pt x="2602" y="105"/>
                    <a:pt x="2602" y="106"/>
                  </a:cubicBezTo>
                  <a:lnTo>
                    <a:pt x="2602" y="131"/>
                  </a:lnTo>
                  <a:cubicBezTo>
                    <a:pt x="2607" y="124"/>
                    <a:pt x="2612" y="118"/>
                    <a:pt x="2616" y="113"/>
                  </a:cubicBezTo>
                  <a:cubicBezTo>
                    <a:pt x="2621" y="108"/>
                    <a:pt x="2625" y="104"/>
                    <a:pt x="2629" y="101"/>
                  </a:cubicBezTo>
                  <a:cubicBezTo>
                    <a:pt x="2633" y="99"/>
                    <a:pt x="2637" y="97"/>
                    <a:pt x="2642" y="95"/>
                  </a:cubicBezTo>
                  <a:cubicBezTo>
                    <a:pt x="2646" y="94"/>
                    <a:pt x="2650" y="94"/>
                    <a:pt x="2654" y="94"/>
                  </a:cubicBezTo>
                  <a:cubicBezTo>
                    <a:pt x="2656" y="94"/>
                    <a:pt x="2658" y="94"/>
                    <a:pt x="2660" y="94"/>
                  </a:cubicBezTo>
                  <a:cubicBezTo>
                    <a:pt x="2662" y="94"/>
                    <a:pt x="2664" y="95"/>
                    <a:pt x="2667" y="95"/>
                  </a:cubicBezTo>
                  <a:cubicBezTo>
                    <a:pt x="2669" y="96"/>
                    <a:pt x="2671" y="96"/>
                    <a:pt x="2673" y="97"/>
                  </a:cubicBezTo>
                  <a:cubicBezTo>
                    <a:pt x="2674" y="98"/>
                    <a:pt x="2676" y="98"/>
                    <a:pt x="2676" y="99"/>
                  </a:cubicBezTo>
                  <a:cubicBezTo>
                    <a:pt x="2677" y="100"/>
                    <a:pt x="2678" y="101"/>
                    <a:pt x="2678" y="102"/>
                  </a:cubicBezTo>
                  <a:cubicBezTo>
                    <a:pt x="2679" y="103"/>
                    <a:pt x="2679" y="104"/>
                    <a:pt x="2679" y="105"/>
                  </a:cubicBezTo>
                  <a:cubicBezTo>
                    <a:pt x="2679" y="107"/>
                    <a:pt x="2680" y="109"/>
                    <a:pt x="2680" y="112"/>
                  </a:cubicBezTo>
                  <a:cubicBezTo>
                    <a:pt x="2680" y="116"/>
                    <a:pt x="2680" y="120"/>
                    <a:pt x="2680" y="125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71" name="Freeform 23"/>
            <p:cNvSpPr>
              <a:spLocks noEditPoints="1"/>
            </p:cNvSpPr>
            <p:nvPr/>
          </p:nvSpPr>
          <p:spPr bwMode="auto">
            <a:xfrm>
              <a:off x="3913" y="3854"/>
              <a:ext cx="751" cy="92"/>
            </a:xfrm>
            <a:custGeom>
              <a:avLst/>
              <a:gdLst/>
              <a:ahLst/>
              <a:cxnLst>
                <a:cxn ang="0">
                  <a:pos x="6" y="265"/>
                </a:cxn>
                <a:cxn ang="0">
                  <a:pos x="202" y="167"/>
                </a:cxn>
                <a:cxn ang="0">
                  <a:pos x="68" y="166"/>
                </a:cxn>
                <a:cxn ang="0">
                  <a:pos x="140" y="266"/>
                </a:cxn>
                <a:cxn ang="0">
                  <a:pos x="418" y="405"/>
                </a:cxn>
                <a:cxn ang="0">
                  <a:pos x="431" y="0"/>
                </a:cxn>
                <a:cxn ang="0">
                  <a:pos x="779" y="57"/>
                </a:cxn>
                <a:cxn ang="0">
                  <a:pos x="735" y="64"/>
                </a:cxn>
                <a:cxn ang="0">
                  <a:pos x="774" y="132"/>
                </a:cxn>
                <a:cxn ang="0">
                  <a:pos x="702" y="325"/>
                </a:cxn>
                <a:cxn ang="0">
                  <a:pos x="642" y="132"/>
                </a:cxn>
                <a:cxn ang="0">
                  <a:pos x="691" y="31"/>
                </a:cxn>
                <a:cxn ang="0">
                  <a:pos x="781" y="40"/>
                </a:cxn>
                <a:cxn ang="0">
                  <a:pos x="918" y="301"/>
                </a:cxn>
                <a:cxn ang="0">
                  <a:pos x="813" y="212"/>
                </a:cxn>
                <a:cxn ang="0">
                  <a:pos x="873" y="146"/>
                </a:cxn>
                <a:cxn ang="0">
                  <a:pos x="797" y="144"/>
                </a:cxn>
                <a:cxn ang="0">
                  <a:pos x="943" y="123"/>
                </a:cxn>
                <a:cxn ang="0">
                  <a:pos x="842" y="249"/>
                </a:cxn>
                <a:cxn ang="0">
                  <a:pos x="1164" y="294"/>
                </a:cxn>
                <a:cxn ang="0">
                  <a:pos x="1059" y="322"/>
                </a:cxn>
                <a:cxn ang="0">
                  <a:pos x="1121" y="105"/>
                </a:cxn>
                <a:cxn ang="0">
                  <a:pos x="1161" y="165"/>
                </a:cxn>
                <a:cxn ang="0">
                  <a:pos x="1065" y="245"/>
                </a:cxn>
                <a:cxn ang="0">
                  <a:pos x="1161" y="260"/>
                </a:cxn>
                <a:cxn ang="0">
                  <a:pos x="1251" y="254"/>
                </a:cxn>
                <a:cxn ang="0">
                  <a:pos x="1370" y="273"/>
                </a:cxn>
                <a:cxn ang="0">
                  <a:pos x="1362" y="317"/>
                </a:cxn>
                <a:cxn ang="0">
                  <a:pos x="1200" y="171"/>
                </a:cxn>
                <a:cxn ang="0">
                  <a:pos x="1383" y="211"/>
                </a:cxn>
                <a:cxn ang="0">
                  <a:pos x="1330" y="195"/>
                </a:cxn>
                <a:cxn ang="0">
                  <a:pos x="1491" y="310"/>
                </a:cxn>
                <a:cxn ang="0">
                  <a:pos x="1433" y="323"/>
                </a:cxn>
                <a:cxn ang="0">
                  <a:pos x="1469" y="13"/>
                </a:cxn>
                <a:cxn ang="0">
                  <a:pos x="1545" y="104"/>
                </a:cxn>
                <a:cxn ang="0">
                  <a:pos x="1547" y="157"/>
                </a:cxn>
                <a:cxn ang="0">
                  <a:pos x="1527" y="281"/>
                </a:cxn>
                <a:cxn ang="0">
                  <a:pos x="1804" y="321"/>
                </a:cxn>
                <a:cxn ang="0">
                  <a:pos x="1715" y="112"/>
                </a:cxn>
                <a:cxn ang="0">
                  <a:pos x="1797" y="168"/>
                </a:cxn>
                <a:cxn ang="0">
                  <a:pos x="1722" y="265"/>
                </a:cxn>
                <a:cxn ang="0">
                  <a:pos x="2096" y="261"/>
                </a:cxn>
                <a:cxn ang="0">
                  <a:pos x="1901" y="172"/>
                </a:cxn>
                <a:cxn ang="0">
                  <a:pos x="2047" y="217"/>
                </a:cxn>
                <a:cxn ang="0">
                  <a:pos x="1951" y="216"/>
                </a:cxn>
                <a:cxn ang="0">
                  <a:pos x="2047" y="217"/>
                </a:cxn>
                <a:cxn ang="0">
                  <a:pos x="2269" y="321"/>
                </a:cxn>
                <a:cxn ang="0">
                  <a:pos x="2160" y="325"/>
                </a:cxn>
                <a:cxn ang="0">
                  <a:pos x="2174" y="12"/>
                </a:cxn>
                <a:cxn ang="0">
                  <a:pos x="2268" y="110"/>
                </a:cxn>
                <a:cxn ang="0">
                  <a:pos x="2312" y="132"/>
                </a:cxn>
                <a:cxn ang="0">
                  <a:pos x="2367" y="320"/>
                </a:cxn>
                <a:cxn ang="0">
                  <a:pos x="2624" y="301"/>
                </a:cxn>
                <a:cxn ang="0">
                  <a:pos x="2491" y="301"/>
                </a:cxn>
                <a:cxn ang="0">
                  <a:pos x="2597" y="110"/>
                </a:cxn>
                <a:cxn ang="0">
                  <a:pos x="2617" y="170"/>
                </a:cxn>
                <a:cxn ang="0">
                  <a:pos x="2534" y="265"/>
                </a:cxn>
                <a:cxn ang="0">
                  <a:pos x="2624" y="265"/>
                </a:cxn>
                <a:cxn ang="0">
                  <a:pos x="2708" y="322"/>
                </a:cxn>
                <a:cxn ang="0">
                  <a:pos x="2803" y="111"/>
                </a:cxn>
                <a:cxn ang="0">
                  <a:pos x="2755" y="148"/>
                </a:cxn>
                <a:cxn ang="0">
                  <a:pos x="2755" y="284"/>
                </a:cxn>
              </a:cxnLst>
              <a:rect l="0" t="0" r="r" b="b"/>
              <a:pathLst>
                <a:path w="2859" h="406">
                  <a:moveTo>
                    <a:pt x="208" y="214"/>
                  </a:moveTo>
                  <a:cubicBezTo>
                    <a:pt x="208" y="231"/>
                    <a:pt x="206" y="247"/>
                    <a:pt x="202" y="261"/>
                  </a:cubicBezTo>
                  <a:cubicBezTo>
                    <a:pt x="197" y="275"/>
                    <a:pt x="191" y="287"/>
                    <a:pt x="182" y="297"/>
                  </a:cubicBezTo>
                  <a:cubicBezTo>
                    <a:pt x="173" y="307"/>
                    <a:pt x="162" y="315"/>
                    <a:pt x="149" y="321"/>
                  </a:cubicBezTo>
                  <a:cubicBezTo>
                    <a:pt x="135" y="326"/>
                    <a:pt x="120" y="329"/>
                    <a:pt x="102" y="329"/>
                  </a:cubicBezTo>
                  <a:cubicBezTo>
                    <a:pt x="85" y="329"/>
                    <a:pt x="70" y="327"/>
                    <a:pt x="57" y="322"/>
                  </a:cubicBezTo>
                  <a:cubicBezTo>
                    <a:pt x="44" y="317"/>
                    <a:pt x="33" y="309"/>
                    <a:pt x="25" y="300"/>
                  </a:cubicBezTo>
                  <a:cubicBezTo>
                    <a:pt x="17" y="291"/>
                    <a:pt x="10" y="279"/>
                    <a:pt x="6" y="265"/>
                  </a:cubicBezTo>
                  <a:cubicBezTo>
                    <a:pt x="2" y="252"/>
                    <a:pt x="0" y="236"/>
                    <a:pt x="0" y="218"/>
                  </a:cubicBezTo>
                  <a:cubicBezTo>
                    <a:pt x="0" y="201"/>
                    <a:pt x="2" y="186"/>
                    <a:pt x="7" y="172"/>
                  </a:cubicBezTo>
                  <a:cubicBezTo>
                    <a:pt x="11" y="158"/>
                    <a:pt x="18" y="146"/>
                    <a:pt x="27" y="135"/>
                  </a:cubicBezTo>
                  <a:cubicBezTo>
                    <a:pt x="36" y="125"/>
                    <a:pt x="47" y="118"/>
                    <a:pt x="60" y="112"/>
                  </a:cubicBezTo>
                  <a:cubicBezTo>
                    <a:pt x="73" y="107"/>
                    <a:pt x="89" y="104"/>
                    <a:pt x="107" y="104"/>
                  </a:cubicBezTo>
                  <a:cubicBezTo>
                    <a:pt x="124" y="104"/>
                    <a:pt x="139" y="106"/>
                    <a:pt x="152" y="111"/>
                  </a:cubicBezTo>
                  <a:cubicBezTo>
                    <a:pt x="165" y="116"/>
                    <a:pt x="175" y="123"/>
                    <a:pt x="183" y="132"/>
                  </a:cubicBezTo>
                  <a:cubicBezTo>
                    <a:pt x="192" y="142"/>
                    <a:pt x="198" y="153"/>
                    <a:pt x="202" y="167"/>
                  </a:cubicBezTo>
                  <a:cubicBezTo>
                    <a:pt x="206" y="181"/>
                    <a:pt x="208" y="197"/>
                    <a:pt x="208" y="214"/>
                  </a:cubicBezTo>
                  <a:close/>
                  <a:moveTo>
                    <a:pt x="152" y="217"/>
                  </a:moveTo>
                  <a:cubicBezTo>
                    <a:pt x="152" y="207"/>
                    <a:pt x="151" y="198"/>
                    <a:pt x="150" y="189"/>
                  </a:cubicBezTo>
                  <a:cubicBezTo>
                    <a:pt x="148" y="181"/>
                    <a:pt x="146" y="174"/>
                    <a:pt x="142" y="168"/>
                  </a:cubicBezTo>
                  <a:cubicBezTo>
                    <a:pt x="138" y="162"/>
                    <a:pt x="134" y="157"/>
                    <a:pt x="127" y="153"/>
                  </a:cubicBezTo>
                  <a:cubicBezTo>
                    <a:pt x="121" y="150"/>
                    <a:pt x="114" y="148"/>
                    <a:pt x="105" y="148"/>
                  </a:cubicBezTo>
                  <a:cubicBezTo>
                    <a:pt x="96" y="148"/>
                    <a:pt x="89" y="150"/>
                    <a:pt x="83" y="153"/>
                  </a:cubicBezTo>
                  <a:cubicBezTo>
                    <a:pt x="77" y="156"/>
                    <a:pt x="72" y="160"/>
                    <a:pt x="68" y="166"/>
                  </a:cubicBezTo>
                  <a:cubicBezTo>
                    <a:pt x="64" y="172"/>
                    <a:pt x="61" y="179"/>
                    <a:pt x="59" y="188"/>
                  </a:cubicBezTo>
                  <a:cubicBezTo>
                    <a:pt x="57" y="196"/>
                    <a:pt x="56" y="205"/>
                    <a:pt x="56" y="216"/>
                  </a:cubicBezTo>
                  <a:cubicBezTo>
                    <a:pt x="56" y="226"/>
                    <a:pt x="57" y="235"/>
                    <a:pt x="59" y="243"/>
                  </a:cubicBezTo>
                  <a:cubicBezTo>
                    <a:pt x="60" y="251"/>
                    <a:pt x="63" y="259"/>
                    <a:pt x="67" y="265"/>
                  </a:cubicBezTo>
                  <a:cubicBezTo>
                    <a:pt x="70" y="271"/>
                    <a:pt x="75" y="276"/>
                    <a:pt x="81" y="279"/>
                  </a:cubicBezTo>
                  <a:cubicBezTo>
                    <a:pt x="87" y="282"/>
                    <a:pt x="95" y="284"/>
                    <a:pt x="104" y="284"/>
                  </a:cubicBezTo>
                  <a:cubicBezTo>
                    <a:pt x="112" y="284"/>
                    <a:pt x="119" y="283"/>
                    <a:pt x="125" y="279"/>
                  </a:cubicBezTo>
                  <a:cubicBezTo>
                    <a:pt x="131" y="276"/>
                    <a:pt x="137" y="272"/>
                    <a:pt x="140" y="266"/>
                  </a:cubicBezTo>
                  <a:cubicBezTo>
                    <a:pt x="144" y="260"/>
                    <a:pt x="147" y="253"/>
                    <a:pt x="149" y="245"/>
                  </a:cubicBezTo>
                  <a:cubicBezTo>
                    <a:pt x="151" y="237"/>
                    <a:pt x="152" y="227"/>
                    <a:pt x="152" y="217"/>
                  </a:cubicBezTo>
                  <a:close/>
                  <a:moveTo>
                    <a:pt x="456" y="396"/>
                  </a:moveTo>
                  <a:cubicBezTo>
                    <a:pt x="456" y="398"/>
                    <a:pt x="456" y="399"/>
                    <a:pt x="455" y="400"/>
                  </a:cubicBezTo>
                  <a:cubicBezTo>
                    <a:pt x="454" y="401"/>
                    <a:pt x="453" y="402"/>
                    <a:pt x="451" y="403"/>
                  </a:cubicBezTo>
                  <a:cubicBezTo>
                    <a:pt x="449" y="404"/>
                    <a:pt x="446" y="405"/>
                    <a:pt x="443" y="405"/>
                  </a:cubicBezTo>
                  <a:cubicBezTo>
                    <a:pt x="440" y="405"/>
                    <a:pt x="436" y="406"/>
                    <a:pt x="431" y="406"/>
                  </a:cubicBezTo>
                  <a:cubicBezTo>
                    <a:pt x="426" y="406"/>
                    <a:pt x="422" y="405"/>
                    <a:pt x="418" y="405"/>
                  </a:cubicBezTo>
                  <a:cubicBezTo>
                    <a:pt x="415" y="405"/>
                    <a:pt x="412" y="404"/>
                    <a:pt x="410" y="403"/>
                  </a:cubicBezTo>
                  <a:cubicBezTo>
                    <a:pt x="408" y="402"/>
                    <a:pt x="407" y="401"/>
                    <a:pt x="406" y="400"/>
                  </a:cubicBezTo>
                  <a:cubicBezTo>
                    <a:pt x="405" y="399"/>
                    <a:pt x="405" y="398"/>
                    <a:pt x="405" y="396"/>
                  </a:cubicBezTo>
                  <a:lnTo>
                    <a:pt x="405" y="10"/>
                  </a:lnTo>
                  <a:cubicBezTo>
                    <a:pt x="405" y="8"/>
                    <a:pt x="405" y="7"/>
                    <a:pt x="406" y="6"/>
                  </a:cubicBezTo>
                  <a:cubicBezTo>
                    <a:pt x="407" y="5"/>
                    <a:pt x="408" y="4"/>
                    <a:pt x="410" y="3"/>
                  </a:cubicBezTo>
                  <a:cubicBezTo>
                    <a:pt x="412" y="2"/>
                    <a:pt x="415" y="1"/>
                    <a:pt x="418" y="1"/>
                  </a:cubicBezTo>
                  <a:cubicBezTo>
                    <a:pt x="422" y="0"/>
                    <a:pt x="426" y="0"/>
                    <a:pt x="431" y="0"/>
                  </a:cubicBezTo>
                  <a:cubicBezTo>
                    <a:pt x="436" y="0"/>
                    <a:pt x="440" y="0"/>
                    <a:pt x="443" y="1"/>
                  </a:cubicBezTo>
                  <a:cubicBezTo>
                    <a:pt x="446" y="1"/>
                    <a:pt x="449" y="2"/>
                    <a:pt x="451" y="3"/>
                  </a:cubicBezTo>
                  <a:cubicBezTo>
                    <a:pt x="453" y="4"/>
                    <a:pt x="454" y="5"/>
                    <a:pt x="455" y="6"/>
                  </a:cubicBezTo>
                  <a:cubicBezTo>
                    <a:pt x="456" y="7"/>
                    <a:pt x="456" y="8"/>
                    <a:pt x="456" y="10"/>
                  </a:cubicBezTo>
                  <a:lnTo>
                    <a:pt x="456" y="396"/>
                  </a:lnTo>
                  <a:close/>
                  <a:moveTo>
                    <a:pt x="781" y="40"/>
                  </a:moveTo>
                  <a:cubicBezTo>
                    <a:pt x="781" y="45"/>
                    <a:pt x="781" y="48"/>
                    <a:pt x="781" y="51"/>
                  </a:cubicBezTo>
                  <a:cubicBezTo>
                    <a:pt x="780" y="53"/>
                    <a:pt x="780" y="55"/>
                    <a:pt x="779" y="57"/>
                  </a:cubicBezTo>
                  <a:cubicBezTo>
                    <a:pt x="779" y="58"/>
                    <a:pt x="778" y="59"/>
                    <a:pt x="777" y="60"/>
                  </a:cubicBezTo>
                  <a:cubicBezTo>
                    <a:pt x="777" y="60"/>
                    <a:pt x="776" y="61"/>
                    <a:pt x="775" y="61"/>
                  </a:cubicBezTo>
                  <a:cubicBezTo>
                    <a:pt x="774" y="61"/>
                    <a:pt x="773" y="60"/>
                    <a:pt x="772" y="60"/>
                  </a:cubicBezTo>
                  <a:cubicBezTo>
                    <a:pt x="770" y="59"/>
                    <a:pt x="769" y="59"/>
                    <a:pt x="767" y="58"/>
                  </a:cubicBezTo>
                  <a:cubicBezTo>
                    <a:pt x="765" y="57"/>
                    <a:pt x="763" y="57"/>
                    <a:pt x="761" y="56"/>
                  </a:cubicBezTo>
                  <a:cubicBezTo>
                    <a:pt x="758" y="56"/>
                    <a:pt x="755" y="56"/>
                    <a:pt x="752" y="56"/>
                  </a:cubicBezTo>
                  <a:cubicBezTo>
                    <a:pt x="748" y="56"/>
                    <a:pt x="745" y="56"/>
                    <a:pt x="742" y="58"/>
                  </a:cubicBezTo>
                  <a:cubicBezTo>
                    <a:pt x="739" y="59"/>
                    <a:pt x="737" y="61"/>
                    <a:pt x="735" y="64"/>
                  </a:cubicBezTo>
                  <a:cubicBezTo>
                    <a:pt x="733" y="66"/>
                    <a:pt x="732" y="70"/>
                    <a:pt x="731" y="74"/>
                  </a:cubicBezTo>
                  <a:cubicBezTo>
                    <a:pt x="730" y="79"/>
                    <a:pt x="729" y="84"/>
                    <a:pt x="729" y="91"/>
                  </a:cubicBezTo>
                  <a:lnTo>
                    <a:pt x="729" y="109"/>
                  </a:lnTo>
                  <a:lnTo>
                    <a:pt x="765" y="109"/>
                  </a:lnTo>
                  <a:cubicBezTo>
                    <a:pt x="766" y="109"/>
                    <a:pt x="768" y="109"/>
                    <a:pt x="769" y="110"/>
                  </a:cubicBezTo>
                  <a:cubicBezTo>
                    <a:pt x="770" y="111"/>
                    <a:pt x="771" y="112"/>
                    <a:pt x="771" y="114"/>
                  </a:cubicBezTo>
                  <a:cubicBezTo>
                    <a:pt x="772" y="115"/>
                    <a:pt x="773" y="118"/>
                    <a:pt x="773" y="121"/>
                  </a:cubicBezTo>
                  <a:cubicBezTo>
                    <a:pt x="773" y="124"/>
                    <a:pt x="774" y="127"/>
                    <a:pt x="774" y="132"/>
                  </a:cubicBezTo>
                  <a:cubicBezTo>
                    <a:pt x="774" y="140"/>
                    <a:pt x="773" y="146"/>
                    <a:pt x="771" y="149"/>
                  </a:cubicBezTo>
                  <a:cubicBezTo>
                    <a:pt x="770" y="153"/>
                    <a:pt x="768" y="155"/>
                    <a:pt x="765" y="155"/>
                  </a:cubicBezTo>
                  <a:lnTo>
                    <a:pt x="729" y="155"/>
                  </a:lnTo>
                  <a:lnTo>
                    <a:pt x="729" y="316"/>
                  </a:lnTo>
                  <a:cubicBezTo>
                    <a:pt x="729" y="318"/>
                    <a:pt x="729" y="319"/>
                    <a:pt x="728" y="320"/>
                  </a:cubicBezTo>
                  <a:cubicBezTo>
                    <a:pt x="727" y="321"/>
                    <a:pt x="726" y="322"/>
                    <a:pt x="724" y="323"/>
                  </a:cubicBezTo>
                  <a:cubicBezTo>
                    <a:pt x="722" y="324"/>
                    <a:pt x="719" y="324"/>
                    <a:pt x="715" y="325"/>
                  </a:cubicBezTo>
                  <a:cubicBezTo>
                    <a:pt x="712" y="325"/>
                    <a:pt x="707" y="325"/>
                    <a:pt x="702" y="325"/>
                  </a:cubicBezTo>
                  <a:cubicBezTo>
                    <a:pt x="697" y="325"/>
                    <a:pt x="692" y="325"/>
                    <a:pt x="689" y="325"/>
                  </a:cubicBezTo>
                  <a:cubicBezTo>
                    <a:pt x="685" y="324"/>
                    <a:pt x="682" y="324"/>
                    <a:pt x="680" y="323"/>
                  </a:cubicBezTo>
                  <a:cubicBezTo>
                    <a:pt x="678" y="322"/>
                    <a:pt x="677" y="321"/>
                    <a:pt x="676" y="320"/>
                  </a:cubicBezTo>
                  <a:cubicBezTo>
                    <a:pt x="675" y="319"/>
                    <a:pt x="675" y="318"/>
                    <a:pt x="675" y="316"/>
                  </a:cubicBezTo>
                  <a:lnTo>
                    <a:pt x="675" y="155"/>
                  </a:lnTo>
                  <a:lnTo>
                    <a:pt x="650" y="155"/>
                  </a:lnTo>
                  <a:cubicBezTo>
                    <a:pt x="648" y="155"/>
                    <a:pt x="646" y="153"/>
                    <a:pt x="644" y="149"/>
                  </a:cubicBezTo>
                  <a:cubicBezTo>
                    <a:pt x="643" y="146"/>
                    <a:pt x="642" y="140"/>
                    <a:pt x="642" y="132"/>
                  </a:cubicBezTo>
                  <a:cubicBezTo>
                    <a:pt x="642" y="127"/>
                    <a:pt x="642" y="124"/>
                    <a:pt x="643" y="121"/>
                  </a:cubicBezTo>
                  <a:cubicBezTo>
                    <a:pt x="643" y="118"/>
                    <a:pt x="644" y="115"/>
                    <a:pt x="644" y="114"/>
                  </a:cubicBezTo>
                  <a:cubicBezTo>
                    <a:pt x="645" y="112"/>
                    <a:pt x="646" y="111"/>
                    <a:pt x="647" y="110"/>
                  </a:cubicBezTo>
                  <a:cubicBezTo>
                    <a:pt x="648" y="109"/>
                    <a:pt x="649" y="109"/>
                    <a:pt x="651" y="109"/>
                  </a:cubicBezTo>
                  <a:lnTo>
                    <a:pt x="675" y="109"/>
                  </a:lnTo>
                  <a:lnTo>
                    <a:pt x="675" y="92"/>
                  </a:lnTo>
                  <a:cubicBezTo>
                    <a:pt x="675" y="78"/>
                    <a:pt x="676" y="67"/>
                    <a:pt x="679" y="56"/>
                  </a:cubicBezTo>
                  <a:cubicBezTo>
                    <a:pt x="681" y="46"/>
                    <a:pt x="685" y="38"/>
                    <a:pt x="691" y="31"/>
                  </a:cubicBezTo>
                  <a:cubicBezTo>
                    <a:pt x="697" y="24"/>
                    <a:pt x="704" y="19"/>
                    <a:pt x="712" y="15"/>
                  </a:cubicBezTo>
                  <a:cubicBezTo>
                    <a:pt x="721" y="12"/>
                    <a:pt x="731" y="10"/>
                    <a:pt x="743" y="10"/>
                  </a:cubicBezTo>
                  <a:cubicBezTo>
                    <a:pt x="748" y="10"/>
                    <a:pt x="754" y="11"/>
                    <a:pt x="759" y="12"/>
                  </a:cubicBezTo>
                  <a:cubicBezTo>
                    <a:pt x="764" y="13"/>
                    <a:pt x="768" y="14"/>
                    <a:pt x="771" y="15"/>
                  </a:cubicBezTo>
                  <a:cubicBezTo>
                    <a:pt x="774" y="16"/>
                    <a:pt x="776" y="17"/>
                    <a:pt x="777" y="18"/>
                  </a:cubicBezTo>
                  <a:cubicBezTo>
                    <a:pt x="778" y="19"/>
                    <a:pt x="779" y="20"/>
                    <a:pt x="779" y="22"/>
                  </a:cubicBezTo>
                  <a:cubicBezTo>
                    <a:pt x="780" y="24"/>
                    <a:pt x="780" y="27"/>
                    <a:pt x="781" y="29"/>
                  </a:cubicBezTo>
                  <a:cubicBezTo>
                    <a:pt x="781" y="32"/>
                    <a:pt x="781" y="36"/>
                    <a:pt x="781" y="40"/>
                  </a:cubicBezTo>
                  <a:close/>
                  <a:moveTo>
                    <a:pt x="963" y="317"/>
                  </a:moveTo>
                  <a:cubicBezTo>
                    <a:pt x="963" y="319"/>
                    <a:pt x="963" y="321"/>
                    <a:pt x="961" y="322"/>
                  </a:cubicBezTo>
                  <a:cubicBezTo>
                    <a:pt x="960" y="323"/>
                    <a:pt x="957" y="324"/>
                    <a:pt x="954" y="325"/>
                  </a:cubicBezTo>
                  <a:cubicBezTo>
                    <a:pt x="951" y="325"/>
                    <a:pt x="947" y="325"/>
                    <a:pt x="940" y="325"/>
                  </a:cubicBezTo>
                  <a:cubicBezTo>
                    <a:pt x="934" y="325"/>
                    <a:pt x="929" y="325"/>
                    <a:pt x="926" y="325"/>
                  </a:cubicBezTo>
                  <a:cubicBezTo>
                    <a:pt x="923" y="324"/>
                    <a:pt x="921" y="323"/>
                    <a:pt x="920" y="322"/>
                  </a:cubicBezTo>
                  <a:cubicBezTo>
                    <a:pt x="919" y="321"/>
                    <a:pt x="918" y="319"/>
                    <a:pt x="918" y="317"/>
                  </a:cubicBezTo>
                  <a:lnTo>
                    <a:pt x="918" y="301"/>
                  </a:lnTo>
                  <a:cubicBezTo>
                    <a:pt x="910" y="310"/>
                    <a:pt x="901" y="317"/>
                    <a:pt x="891" y="322"/>
                  </a:cubicBezTo>
                  <a:cubicBezTo>
                    <a:pt x="881" y="327"/>
                    <a:pt x="869" y="329"/>
                    <a:pt x="857" y="329"/>
                  </a:cubicBezTo>
                  <a:cubicBezTo>
                    <a:pt x="847" y="329"/>
                    <a:pt x="837" y="328"/>
                    <a:pt x="828" y="325"/>
                  </a:cubicBezTo>
                  <a:cubicBezTo>
                    <a:pt x="820" y="322"/>
                    <a:pt x="812" y="318"/>
                    <a:pt x="806" y="313"/>
                  </a:cubicBezTo>
                  <a:cubicBezTo>
                    <a:pt x="800" y="307"/>
                    <a:pt x="795" y="300"/>
                    <a:pt x="791" y="292"/>
                  </a:cubicBezTo>
                  <a:cubicBezTo>
                    <a:pt x="788" y="284"/>
                    <a:pt x="786" y="275"/>
                    <a:pt x="786" y="264"/>
                  </a:cubicBezTo>
                  <a:cubicBezTo>
                    <a:pt x="786" y="252"/>
                    <a:pt x="788" y="242"/>
                    <a:pt x="793" y="234"/>
                  </a:cubicBezTo>
                  <a:cubicBezTo>
                    <a:pt x="797" y="225"/>
                    <a:pt x="804" y="218"/>
                    <a:pt x="813" y="212"/>
                  </a:cubicBezTo>
                  <a:cubicBezTo>
                    <a:pt x="821" y="207"/>
                    <a:pt x="832" y="203"/>
                    <a:pt x="845" y="200"/>
                  </a:cubicBezTo>
                  <a:cubicBezTo>
                    <a:pt x="858" y="197"/>
                    <a:pt x="873" y="196"/>
                    <a:pt x="891" y="196"/>
                  </a:cubicBezTo>
                  <a:lnTo>
                    <a:pt x="910" y="196"/>
                  </a:lnTo>
                  <a:lnTo>
                    <a:pt x="910" y="184"/>
                  </a:lnTo>
                  <a:cubicBezTo>
                    <a:pt x="910" y="178"/>
                    <a:pt x="909" y="172"/>
                    <a:pt x="908" y="167"/>
                  </a:cubicBezTo>
                  <a:cubicBezTo>
                    <a:pt x="906" y="163"/>
                    <a:pt x="904" y="159"/>
                    <a:pt x="902" y="156"/>
                  </a:cubicBezTo>
                  <a:cubicBezTo>
                    <a:pt x="899" y="152"/>
                    <a:pt x="895" y="150"/>
                    <a:pt x="890" y="149"/>
                  </a:cubicBezTo>
                  <a:cubicBezTo>
                    <a:pt x="886" y="147"/>
                    <a:pt x="880" y="146"/>
                    <a:pt x="873" y="146"/>
                  </a:cubicBezTo>
                  <a:cubicBezTo>
                    <a:pt x="864" y="146"/>
                    <a:pt x="856" y="148"/>
                    <a:pt x="848" y="150"/>
                  </a:cubicBezTo>
                  <a:cubicBezTo>
                    <a:pt x="841" y="152"/>
                    <a:pt x="835" y="154"/>
                    <a:pt x="829" y="157"/>
                  </a:cubicBezTo>
                  <a:cubicBezTo>
                    <a:pt x="824" y="159"/>
                    <a:pt x="819" y="161"/>
                    <a:pt x="816" y="163"/>
                  </a:cubicBezTo>
                  <a:cubicBezTo>
                    <a:pt x="812" y="166"/>
                    <a:pt x="809" y="167"/>
                    <a:pt x="807" y="167"/>
                  </a:cubicBezTo>
                  <a:cubicBezTo>
                    <a:pt x="805" y="167"/>
                    <a:pt x="804" y="166"/>
                    <a:pt x="802" y="165"/>
                  </a:cubicBezTo>
                  <a:cubicBezTo>
                    <a:pt x="801" y="164"/>
                    <a:pt x="800" y="163"/>
                    <a:pt x="799" y="161"/>
                  </a:cubicBezTo>
                  <a:cubicBezTo>
                    <a:pt x="799" y="159"/>
                    <a:pt x="798" y="156"/>
                    <a:pt x="798" y="153"/>
                  </a:cubicBezTo>
                  <a:cubicBezTo>
                    <a:pt x="797" y="151"/>
                    <a:pt x="797" y="147"/>
                    <a:pt x="797" y="144"/>
                  </a:cubicBezTo>
                  <a:cubicBezTo>
                    <a:pt x="797" y="139"/>
                    <a:pt x="797" y="136"/>
                    <a:pt x="798" y="133"/>
                  </a:cubicBezTo>
                  <a:cubicBezTo>
                    <a:pt x="799" y="130"/>
                    <a:pt x="800" y="128"/>
                    <a:pt x="802" y="126"/>
                  </a:cubicBezTo>
                  <a:cubicBezTo>
                    <a:pt x="804" y="124"/>
                    <a:pt x="808" y="121"/>
                    <a:pt x="813" y="119"/>
                  </a:cubicBezTo>
                  <a:cubicBezTo>
                    <a:pt x="818" y="116"/>
                    <a:pt x="824" y="114"/>
                    <a:pt x="831" y="111"/>
                  </a:cubicBezTo>
                  <a:cubicBezTo>
                    <a:pt x="837" y="109"/>
                    <a:pt x="845" y="107"/>
                    <a:pt x="853" y="106"/>
                  </a:cubicBezTo>
                  <a:cubicBezTo>
                    <a:pt x="861" y="104"/>
                    <a:pt x="869" y="104"/>
                    <a:pt x="878" y="104"/>
                  </a:cubicBezTo>
                  <a:cubicBezTo>
                    <a:pt x="893" y="104"/>
                    <a:pt x="906" y="105"/>
                    <a:pt x="917" y="108"/>
                  </a:cubicBezTo>
                  <a:cubicBezTo>
                    <a:pt x="928" y="111"/>
                    <a:pt x="936" y="116"/>
                    <a:pt x="943" y="123"/>
                  </a:cubicBezTo>
                  <a:cubicBezTo>
                    <a:pt x="950" y="129"/>
                    <a:pt x="955" y="137"/>
                    <a:pt x="959" y="147"/>
                  </a:cubicBezTo>
                  <a:cubicBezTo>
                    <a:pt x="962" y="157"/>
                    <a:pt x="963" y="169"/>
                    <a:pt x="963" y="183"/>
                  </a:cubicBezTo>
                  <a:lnTo>
                    <a:pt x="963" y="317"/>
                  </a:lnTo>
                  <a:close/>
                  <a:moveTo>
                    <a:pt x="910" y="231"/>
                  </a:moveTo>
                  <a:lnTo>
                    <a:pt x="889" y="231"/>
                  </a:lnTo>
                  <a:cubicBezTo>
                    <a:pt x="880" y="231"/>
                    <a:pt x="872" y="232"/>
                    <a:pt x="866" y="233"/>
                  </a:cubicBezTo>
                  <a:cubicBezTo>
                    <a:pt x="860" y="235"/>
                    <a:pt x="855" y="237"/>
                    <a:pt x="851" y="239"/>
                  </a:cubicBezTo>
                  <a:cubicBezTo>
                    <a:pt x="847" y="242"/>
                    <a:pt x="844" y="245"/>
                    <a:pt x="842" y="249"/>
                  </a:cubicBezTo>
                  <a:cubicBezTo>
                    <a:pt x="841" y="253"/>
                    <a:pt x="840" y="257"/>
                    <a:pt x="840" y="262"/>
                  </a:cubicBezTo>
                  <a:cubicBezTo>
                    <a:pt x="840" y="271"/>
                    <a:pt x="842" y="277"/>
                    <a:pt x="847" y="282"/>
                  </a:cubicBezTo>
                  <a:cubicBezTo>
                    <a:pt x="852" y="287"/>
                    <a:pt x="860" y="289"/>
                    <a:pt x="869" y="289"/>
                  </a:cubicBezTo>
                  <a:cubicBezTo>
                    <a:pt x="876" y="289"/>
                    <a:pt x="883" y="287"/>
                    <a:pt x="890" y="283"/>
                  </a:cubicBezTo>
                  <a:cubicBezTo>
                    <a:pt x="896" y="279"/>
                    <a:pt x="903" y="273"/>
                    <a:pt x="910" y="265"/>
                  </a:cubicBezTo>
                  <a:lnTo>
                    <a:pt x="910" y="231"/>
                  </a:lnTo>
                  <a:close/>
                  <a:moveTo>
                    <a:pt x="1164" y="284"/>
                  </a:moveTo>
                  <a:cubicBezTo>
                    <a:pt x="1164" y="288"/>
                    <a:pt x="1164" y="292"/>
                    <a:pt x="1164" y="294"/>
                  </a:cubicBezTo>
                  <a:cubicBezTo>
                    <a:pt x="1164" y="297"/>
                    <a:pt x="1164" y="299"/>
                    <a:pt x="1163" y="301"/>
                  </a:cubicBezTo>
                  <a:cubicBezTo>
                    <a:pt x="1163" y="303"/>
                    <a:pt x="1162" y="304"/>
                    <a:pt x="1162" y="305"/>
                  </a:cubicBezTo>
                  <a:cubicBezTo>
                    <a:pt x="1161" y="306"/>
                    <a:pt x="1160" y="308"/>
                    <a:pt x="1159" y="310"/>
                  </a:cubicBezTo>
                  <a:cubicBezTo>
                    <a:pt x="1157" y="311"/>
                    <a:pt x="1154" y="313"/>
                    <a:pt x="1150" y="316"/>
                  </a:cubicBezTo>
                  <a:cubicBezTo>
                    <a:pt x="1145" y="318"/>
                    <a:pt x="1141" y="320"/>
                    <a:pt x="1135" y="322"/>
                  </a:cubicBezTo>
                  <a:cubicBezTo>
                    <a:pt x="1130" y="324"/>
                    <a:pt x="1124" y="326"/>
                    <a:pt x="1118" y="327"/>
                  </a:cubicBezTo>
                  <a:cubicBezTo>
                    <a:pt x="1112" y="328"/>
                    <a:pt x="1105" y="329"/>
                    <a:pt x="1098" y="329"/>
                  </a:cubicBezTo>
                  <a:cubicBezTo>
                    <a:pt x="1083" y="329"/>
                    <a:pt x="1070" y="327"/>
                    <a:pt x="1059" y="322"/>
                  </a:cubicBezTo>
                  <a:cubicBezTo>
                    <a:pt x="1047" y="317"/>
                    <a:pt x="1038" y="310"/>
                    <a:pt x="1030" y="301"/>
                  </a:cubicBezTo>
                  <a:cubicBezTo>
                    <a:pt x="1022" y="291"/>
                    <a:pt x="1016" y="280"/>
                    <a:pt x="1012" y="266"/>
                  </a:cubicBezTo>
                  <a:cubicBezTo>
                    <a:pt x="1008" y="253"/>
                    <a:pt x="1006" y="238"/>
                    <a:pt x="1006" y="220"/>
                  </a:cubicBezTo>
                  <a:cubicBezTo>
                    <a:pt x="1006" y="200"/>
                    <a:pt x="1008" y="183"/>
                    <a:pt x="1013" y="168"/>
                  </a:cubicBezTo>
                  <a:cubicBezTo>
                    <a:pt x="1018" y="154"/>
                    <a:pt x="1025" y="142"/>
                    <a:pt x="1034" y="132"/>
                  </a:cubicBezTo>
                  <a:cubicBezTo>
                    <a:pt x="1042" y="123"/>
                    <a:pt x="1053" y="115"/>
                    <a:pt x="1064" y="111"/>
                  </a:cubicBezTo>
                  <a:cubicBezTo>
                    <a:pt x="1076" y="106"/>
                    <a:pt x="1089" y="104"/>
                    <a:pt x="1104" y="104"/>
                  </a:cubicBezTo>
                  <a:cubicBezTo>
                    <a:pt x="1109" y="104"/>
                    <a:pt x="1115" y="104"/>
                    <a:pt x="1121" y="105"/>
                  </a:cubicBezTo>
                  <a:cubicBezTo>
                    <a:pt x="1126" y="106"/>
                    <a:pt x="1131" y="108"/>
                    <a:pt x="1136" y="110"/>
                  </a:cubicBezTo>
                  <a:cubicBezTo>
                    <a:pt x="1141" y="111"/>
                    <a:pt x="1146" y="113"/>
                    <a:pt x="1149" y="116"/>
                  </a:cubicBezTo>
                  <a:cubicBezTo>
                    <a:pt x="1153" y="118"/>
                    <a:pt x="1156" y="120"/>
                    <a:pt x="1158" y="122"/>
                  </a:cubicBezTo>
                  <a:cubicBezTo>
                    <a:pt x="1159" y="123"/>
                    <a:pt x="1160" y="125"/>
                    <a:pt x="1161" y="126"/>
                  </a:cubicBezTo>
                  <a:cubicBezTo>
                    <a:pt x="1162" y="127"/>
                    <a:pt x="1162" y="128"/>
                    <a:pt x="1162" y="130"/>
                  </a:cubicBezTo>
                  <a:cubicBezTo>
                    <a:pt x="1163" y="132"/>
                    <a:pt x="1163" y="134"/>
                    <a:pt x="1163" y="137"/>
                  </a:cubicBezTo>
                  <a:cubicBezTo>
                    <a:pt x="1164" y="139"/>
                    <a:pt x="1164" y="142"/>
                    <a:pt x="1164" y="146"/>
                  </a:cubicBezTo>
                  <a:cubicBezTo>
                    <a:pt x="1164" y="155"/>
                    <a:pt x="1163" y="161"/>
                    <a:pt x="1161" y="165"/>
                  </a:cubicBezTo>
                  <a:cubicBezTo>
                    <a:pt x="1160" y="168"/>
                    <a:pt x="1158" y="170"/>
                    <a:pt x="1156" y="170"/>
                  </a:cubicBezTo>
                  <a:cubicBezTo>
                    <a:pt x="1153" y="170"/>
                    <a:pt x="1151" y="169"/>
                    <a:pt x="1148" y="167"/>
                  </a:cubicBezTo>
                  <a:cubicBezTo>
                    <a:pt x="1145" y="165"/>
                    <a:pt x="1142" y="162"/>
                    <a:pt x="1138" y="160"/>
                  </a:cubicBezTo>
                  <a:cubicBezTo>
                    <a:pt x="1134" y="157"/>
                    <a:pt x="1130" y="155"/>
                    <a:pt x="1125" y="153"/>
                  </a:cubicBezTo>
                  <a:cubicBezTo>
                    <a:pt x="1120" y="151"/>
                    <a:pt x="1113" y="150"/>
                    <a:pt x="1106" y="150"/>
                  </a:cubicBezTo>
                  <a:cubicBezTo>
                    <a:pt x="1092" y="150"/>
                    <a:pt x="1081" y="155"/>
                    <a:pt x="1073" y="167"/>
                  </a:cubicBezTo>
                  <a:cubicBezTo>
                    <a:pt x="1066" y="178"/>
                    <a:pt x="1062" y="194"/>
                    <a:pt x="1062" y="216"/>
                  </a:cubicBezTo>
                  <a:cubicBezTo>
                    <a:pt x="1062" y="227"/>
                    <a:pt x="1063" y="236"/>
                    <a:pt x="1065" y="245"/>
                  </a:cubicBezTo>
                  <a:cubicBezTo>
                    <a:pt x="1067" y="253"/>
                    <a:pt x="1070" y="260"/>
                    <a:pt x="1073" y="265"/>
                  </a:cubicBezTo>
                  <a:cubicBezTo>
                    <a:pt x="1077" y="271"/>
                    <a:pt x="1082" y="275"/>
                    <a:pt x="1087" y="278"/>
                  </a:cubicBezTo>
                  <a:cubicBezTo>
                    <a:pt x="1093" y="280"/>
                    <a:pt x="1099" y="282"/>
                    <a:pt x="1107" y="282"/>
                  </a:cubicBezTo>
                  <a:cubicBezTo>
                    <a:pt x="1114" y="282"/>
                    <a:pt x="1121" y="281"/>
                    <a:pt x="1126" y="278"/>
                  </a:cubicBezTo>
                  <a:cubicBezTo>
                    <a:pt x="1132" y="276"/>
                    <a:pt x="1136" y="273"/>
                    <a:pt x="1140" y="271"/>
                  </a:cubicBezTo>
                  <a:cubicBezTo>
                    <a:pt x="1144" y="268"/>
                    <a:pt x="1148" y="265"/>
                    <a:pt x="1151" y="263"/>
                  </a:cubicBezTo>
                  <a:cubicBezTo>
                    <a:pt x="1153" y="260"/>
                    <a:pt x="1156" y="259"/>
                    <a:pt x="1158" y="259"/>
                  </a:cubicBezTo>
                  <a:cubicBezTo>
                    <a:pt x="1159" y="259"/>
                    <a:pt x="1160" y="260"/>
                    <a:pt x="1161" y="260"/>
                  </a:cubicBezTo>
                  <a:cubicBezTo>
                    <a:pt x="1162" y="261"/>
                    <a:pt x="1162" y="263"/>
                    <a:pt x="1163" y="265"/>
                  </a:cubicBezTo>
                  <a:cubicBezTo>
                    <a:pt x="1163" y="267"/>
                    <a:pt x="1164" y="269"/>
                    <a:pt x="1164" y="272"/>
                  </a:cubicBezTo>
                  <a:cubicBezTo>
                    <a:pt x="1164" y="275"/>
                    <a:pt x="1164" y="280"/>
                    <a:pt x="1164" y="284"/>
                  </a:cubicBezTo>
                  <a:close/>
                  <a:moveTo>
                    <a:pt x="1383" y="211"/>
                  </a:moveTo>
                  <a:cubicBezTo>
                    <a:pt x="1383" y="218"/>
                    <a:pt x="1382" y="223"/>
                    <a:pt x="1379" y="226"/>
                  </a:cubicBezTo>
                  <a:cubicBezTo>
                    <a:pt x="1376" y="229"/>
                    <a:pt x="1372" y="231"/>
                    <a:pt x="1367" y="231"/>
                  </a:cubicBezTo>
                  <a:lnTo>
                    <a:pt x="1248" y="231"/>
                  </a:lnTo>
                  <a:cubicBezTo>
                    <a:pt x="1248" y="239"/>
                    <a:pt x="1249" y="247"/>
                    <a:pt x="1251" y="254"/>
                  </a:cubicBezTo>
                  <a:cubicBezTo>
                    <a:pt x="1253" y="261"/>
                    <a:pt x="1256" y="267"/>
                    <a:pt x="1261" y="272"/>
                  </a:cubicBezTo>
                  <a:cubicBezTo>
                    <a:pt x="1265" y="276"/>
                    <a:pt x="1270" y="280"/>
                    <a:pt x="1277" y="283"/>
                  </a:cubicBezTo>
                  <a:cubicBezTo>
                    <a:pt x="1284" y="285"/>
                    <a:pt x="1292" y="286"/>
                    <a:pt x="1301" y="286"/>
                  </a:cubicBezTo>
                  <a:cubicBezTo>
                    <a:pt x="1311" y="286"/>
                    <a:pt x="1319" y="286"/>
                    <a:pt x="1327" y="284"/>
                  </a:cubicBezTo>
                  <a:cubicBezTo>
                    <a:pt x="1334" y="283"/>
                    <a:pt x="1340" y="281"/>
                    <a:pt x="1345" y="279"/>
                  </a:cubicBezTo>
                  <a:cubicBezTo>
                    <a:pt x="1351" y="278"/>
                    <a:pt x="1355" y="276"/>
                    <a:pt x="1359" y="275"/>
                  </a:cubicBezTo>
                  <a:cubicBezTo>
                    <a:pt x="1362" y="273"/>
                    <a:pt x="1365" y="273"/>
                    <a:pt x="1367" y="273"/>
                  </a:cubicBezTo>
                  <a:cubicBezTo>
                    <a:pt x="1368" y="273"/>
                    <a:pt x="1369" y="273"/>
                    <a:pt x="1370" y="273"/>
                  </a:cubicBezTo>
                  <a:cubicBezTo>
                    <a:pt x="1371" y="274"/>
                    <a:pt x="1372" y="275"/>
                    <a:pt x="1373" y="276"/>
                  </a:cubicBezTo>
                  <a:cubicBezTo>
                    <a:pt x="1373" y="277"/>
                    <a:pt x="1373" y="279"/>
                    <a:pt x="1374" y="282"/>
                  </a:cubicBezTo>
                  <a:cubicBezTo>
                    <a:pt x="1374" y="284"/>
                    <a:pt x="1374" y="287"/>
                    <a:pt x="1374" y="291"/>
                  </a:cubicBezTo>
                  <a:cubicBezTo>
                    <a:pt x="1374" y="294"/>
                    <a:pt x="1374" y="297"/>
                    <a:pt x="1374" y="299"/>
                  </a:cubicBezTo>
                  <a:cubicBezTo>
                    <a:pt x="1374" y="302"/>
                    <a:pt x="1373" y="304"/>
                    <a:pt x="1373" y="305"/>
                  </a:cubicBezTo>
                  <a:cubicBezTo>
                    <a:pt x="1373" y="307"/>
                    <a:pt x="1372" y="308"/>
                    <a:pt x="1372" y="309"/>
                  </a:cubicBezTo>
                  <a:cubicBezTo>
                    <a:pt x="1371" y="311"/>
                    <a:pt x="1370" y="312"/>
                    <a:pt x="1370" y="313"/>
                  </a:cubicBezTo>
                  <a:cubicBezTo>
                    <a:pt x="1369" y="314"/>
                    <a:pt x="1366" y="315"/>
                    <a:pt x="1362" y="317"/>
                  </a:cubicBezTo>
                  <a:cubicBezTo>
                    <a:pt x="1358" y="319"/>
                    <a:pt x="1352" y="321"/>
                    <a:pt x="1346" y="322"/>
                  </a:cubicBezTo>
                  <a:cubicBezTo>
                    <a:pt x="1339" y="324"/>
                    <a:pt x="1332" y="326"/>
                    <a:pt x="1323" y="327"/>
                  </a:cubicBezTo>
                  <a:cubicBezTo>
                    <a:pt x="1315" y="328"/>
                    <a:pt x="1306" y="329"/>
                    <a:pt x="1296" y="329"/>
                  </a:cubicBezTo>
                  <a:cubicBezTo>
                    <a:pt x="1279" y="329"/>
                    <a:pt x="1264" y="327"/>
                    <a:pt x="1251" y="322"/>
                  </a:cubicBezTo>
                  <a:cubicBezTo>
                    <a:pt x="1238" y="318"/>
                    <a:pt x="1227" y="311"/>
                    <a:pt x="1219" y="302"/>
                  </a:cubicBezTo>
                  <a:cubicBezTo>
                    <a:pt x="1210" y="293"/>
                    <a:pt x="1203" y="281"/>
                    <a:pt x="1199" y="267"/>
                  </a:cubicBezTo>
                  <a:cubicBezTo>
                    <a:pt x="1195" y="254"/>
                    <a:pt x="1193" y="237"/>
                    <a:pt x="1193" y="219"/>
                  </a:cubicBezTo>
                  <a:cubicBezTo>
                    <a:pt x="1193" y="201"/>
                    <a:pt x="1195" y="185"/>
                    <a:pt x="1200" y="171"/>
                  </a:cubicBezTo>
                  <a:cubicBezTo>
                    <a:pt x="1204" y="156"/>
                    <a:pt x="1211" y="144"/>
                    <a:pt x="1219" y="134"/>
                  </a:cubicBezTo>
                  <a:cubicBezTo>
                    <a:pt x="1228" y="124"/>
                    <a:pt x="1238" y="117"/>
                    <a:pt x="1250" y="112"/>
                  </a:cubicBezTo>
                  <a:cubicBezTo>
                    <a:pt x="1263" y="106"/>
                    <a:pt x="1276" y="104"/>
                    <a:pt x="1292" y="104"/>
                  </a:cubicBezTo>
                  <a:cubicBezTo>
                    <a:pt x="1308" y="104"/>
                    <a:pt x="1322" y="106"/>
                    <a:pt x="1333" y="111"/>
                  </a:cubicBezTo>
                  <a:cubicBezTo>
                    <a:pt x="1345" y="116"/>
                    <a:pt x="1354" y="123"/>
                    <a:pt x="1362" y="132"/>
                  </a:cubicBezTo>
                  <a:cubicBezTo>
                    <a:pt x="1369" y="140"/>
                    <a:pt x="1375" y="151"/>
                    <a:pt x="1378" y="163"/>
                  </a:cubicBezTo>
                  <a:cubicBezTo>
                    <a:pt x="1382" y="175"/>
                    <a:pt x="1383" y="188"/>
                    <a:pt x="1383" y="202"/>
                  </a:cubicBezTo>
                  <a:lnTo>
                    <a:pt x="1383" y="211"/>
                  </a:lnTo>
                  <a:close/>
                  <a:moveTo>
                    <a:pt x="1330" y="195"/>
                  </a:moveTo>
                  <a:cubicBezTo>
                    <a:pt x="1331" y="179"/>
                    <a:pt x="1328" y="166"/>
                    <a:pt x="1321" y="157"/>
                  </a:cubicBezTo>
                  <a:cubicBezTo>
                    <a:pt x="1314" y="148"/>
                    <a:pt x="1304" y="144"/>
                    <a:pt x="1290" y="144"/>
                  </a:cubicBezTo>
                  <a:cubicBezTo>
                    <a:pt x="1284" y="144"/>
                    <a:pt x="1277" y="145"/>
                    <a:pt x="1272" y="148"/>
                  </a:cubicBezTo>
                  <a:cubicBezTo>
                    <a:pt x="1267" y="150"/>
                    <a:pt x="1263" y="154"/>
                    <a:pt x="1259" y="159"/>
                  </a:cubicBezTo>
                  <a:cubicBezTo>
                    <a:pt x="1256" y="163"/>
                    <a:pt x="1253" y="169"/>
                    <a:pt x="1252" y="175"/>
                  </a:cubicBezTo>
                  <a:cubicBezTo>
                    <a:pt x="1250" y="181"/>
                    <a:pt x="1249" y="188"/>
                    <a:pt x="1248" y="195"/>
                  </a:cubicBezTo>
                  <a:lnTo>
                    <a:pt x="1330" y="195"/>
                  </a:lnTo>
                  <a:close/>
                  <a:moveTo>
                    <a:pt x="1624" y="214"/>
                  </a:moveTo>
                  <a:cubicBezTo>
                    <a:pt x="1624" y="231"/>
                    <a:pt x="1622" y="247"/>
                    <a:pt x="1618" y="262"/>
                  </a:cubicBezTo>
                  <a:cubicBezTo>
                    <a:pt x="1614" y="276"/>
                    <a:pt x="1609" y="288"/>
                    <a:pt x="1602" y="298"/>
                  </a:cubicBezTo>
                  <a:cubicBezTo>
                    <a:pt x="1595" y="308"/>
                    <a:pt x="1586" y="316"/>
                    <a:pt x="1575" y="321"/>
                  </a:cubicBezTo>
                  <a:cubicBezTo>
                    <a:pt x="1565" y="326"/>
                    <a:pt x="1553" y="329"/>
                    <a:pt x="1540" y="329"/>
                  </a:cubicBezTo>
                  <a:cubicBezTo>
                    <a:pt x="1534" y="329"/>
                    <a:pt x="1528" y="328"/>
                    <a:pt x="1522" y="327"/>
                  </a:cubicBezTo>
                  <a:cubicBezTo>
                    <a:pt x="1516" y="326"/>
                    <a:pt x="1511" y="324"/>
                    <a:pt x="1506" y="321"/>
                  </a:cubicBezTo>
                  <a:cubicBezTo>
                    <a:pt x="1501" y="318"/>
                    <a:pt x="1496" y="315"/>
                    <a:pt x="1491" y="310"/>
                  </a:cubicBezTo>
                  <a:cubicBezTo>
                    <a:pt x="1486" y="306"/>
                    <a:pt x="1480" y="301"/>
                    <a:pt x="1475" y="295"/>
                  </a:cubicBezTo>
                  <a:lnTo>
                    <a:pt x="1475" y="316"/>
                  </a:lnTo>
                  <a:cubicBezTo>
                    <a:pt x="1475" y="318"/>
                    <a:pt x="1475" y="319"/>
                    <a:pt x="1474" y="320"/>
                  </a:cubicBezTo>
                  <a:cubicBezTo>
                    <a:pt x="1473" y="322"/>
                    <a:pt x="1472" y="323"/>
                    <a:pt x="1470" y="323"/>
                  </a:cubicBezTo>
                  <a:cubicBezTo>
                    <a:pt x="1468" y="324"/>
                    <a:pt x="1466" y="325"/>
                    <a:pt x="1463" y="325"/>
                  </a:cubicBezTo>
                  <a:cubicBezTo>
                    <a:pt x="1460" y="325"/>
                    <a:pt x="1456" y="325"/>
                    <a:pt x="1452" y="325"/>
                  </a:cubicBezTo>
                  <a:cubicBezTo>
                    <a:pt x="1447" y="325"/>
                    <a:pt x="1444" y="325"/>
                    <a:pt x="1441" y="325"/>
                  </a:cubicBezTo>
                  <a:cubicBezTo>
                    <a:pt x="1438" y="325"/>
                    <a:pt x="1435" y="324"/>
                    <a:pt x="1433" y="323"/>
                  </a:cubicBezTo>
                  <a:cubicBezTo>
                    <a:pt x="1432" y="323"/>
                    <a:pt x="1430" y="322"/>
                    <a:pt x="1430" y="320"/>
                  </a:cubicBezTo>
                  <a:cubicBezTo>
                    <a:pt x="1429" y="319"/>
                    <a:pt x="1429" y="318"/>
                    <a:pt x="1429" y="316"/>
                  </a:cubicBezTo>
                  <a:lnTo>
                    <a:pt x="1429" y="22"/>
                  </a:lnTo>
                  <a:cubicBezTo>
                    <a:pt x="1429" y="20"/>
                    <a:pt x="1429" y="19"/>
                    <a:pt x="1430" y="18"/>
                  </a:cubicBezTo>
                  <a:cubicBezTo>
                    <a:pt x="1431" y="17"/>
                    <a:pt x="1432" y="15"/>
                    <a:pt x="1434" y="15"/>
                  </a:cubicBezTo>
                  <a:cubicBezTo>
                    <a:pt x="1436" y="14"/>
                    <a:pt x="1439" y="13"/>
                    <a:pt x="1443" y="13"/>
                  </a:cubicBezTo>
                  <a:cubicBezTo>
                    <a:pt x="1446" y="12"/>
                    <a:pt x="1451" y="12"/>
                    <a:pt x="1456" y="12"/>
                  </a:cubicBezTo>
                  <a:cubicBezTo>
                    <a:pt x="1461" y="12"/>
                    <a:pt x="1466" y="12"/>
                    <a:pt x="1469" y="13"/>
                  </a:cubicBezTo>
                  <a:cubicBezTo>
                    <a:pt x="1473" y="13"/>
                    <a:pt x="1475" y="14"/>
                    <a:pt x="1478" y="15"/>
                  </a:cubicBezTo>
                  <a:cubicBezTo>
                    <a:pt x="1480" y="15"/>
                    <a:pt x="1481" y="17"/>
                    <a:pt x="1482" y="18"/>
                  </a:cubicBezTo>
                  <a:cubicBezTo>
                    <a:pt x="1483" y="19"/>
                    <a:pt x="1483" y="20"/>
                    <a:pt x="1483" y="22"/>
                  </a:cubicBezTo>
                  <a:lnTo>
                    <a:pt x="1483" y="132"/>
                  </a:lnTo>
                  <a:cubicBezTo>
                    <a:pt x="1488" y="127"/>
                    <a:pt x="1493" y="123"/>
                    <a:pt x="1498" y="119"/>
                  </a:cubicBezTo>
                  <a:cubicBezTo>
                    <a:pt x="1503" y="116"/>
                    <a:pt x="1508" y="113"/>
                    <a:pt x="1513" y="110"/>
                  </a:cubicBezTo>
                  <a:cubicBezTo>
                    <a:pt x="1518" y="108"/>
                    <a:pt x="1523" y="106"/>
                    <a:pt x="1528" y="105"/>
                  </a:cubicBezTo>
                  <a:cubicBezTo>
                    <a:pt x="1533" y="104"/>
                    <a:pt x="1539" y="104"/>
                    <a:pt x="1545" y="104"/>
                  </a:cubicBezTo>
                  <a:cubicBezTo>
                    <a:pt x="1559" y="104"/>
                    <a:pt x="1571" y="107"/>
                    <a:pt x="1581" y="113"/>
                  </a:cubicBezTo>
                  <a:cubicBezTo>
                    <a:pt x="1591" y="119"/>
                    <a:pt x="1599" y="127"/>
                    <a:pt x="1605" y="137"/>
                  </a:cubicBezTo>
                  <a:cubicBezTo>
                    <a:pt x="1612" y="146"/>
                    <a:pt x="1616" y="158"/>
                    <a:pt x="1619" y="172"/>
                  </a:cubicBezTo>
                  <a:cubicBezTo>
                    <a:pt x="1622" y="185"/>
                    <a:pt x="1624" y="199"/>
                    <a:pt x="1624" y="214"/>
                  </a:cubicBezTo>
                  <a:close/>
                  <a:moveTo>
                    <a:pt x="1567" y="218"/>
                  </a:moveTo>
                  <a:cubicBezTo>
                    <a:pt x="1567" y="209"/>
                    <a:pt x="1566" y="201"/>
                    <a:pt x="1565" y="193"/>
                  </a:cubicBezTo>
                  <a:cubicBezTo>
                    <a:pt x="1564" y="185"/>
                    <a:pt x="1562" y="178"/>
                    <a:pt x="1559" y="172"/>
                  </a:cubicBezTo>
                  <a:cubicBezTo>
                    <a:pt x="1556" y="166"/>
                    <a:pt x="1552" y="161"/>
                    <a:pt x="1547" y="157"/>
                  </a:cubicBezTo>
                  <a:cubicBezTo>
                    <a:pt x="1542" y="154"/>
                    <a:pt x="1536" y="152"/>
                    <a:pt x="1528" y="152"/>
                  </a:cubicBezTo>
                  <a:cubicBezTo>
                    <a:pt x="1525" y="152"/>
                    <a:pt x="1521" y="152"/>
                    <a:pt x="1518" y="153"/>
                  </a:cubicBezTo>
                  <a:cubicBezTo>
                    <a:pt x="1514" y="155"/>
                    <a:pt x="1511" y="156"/>
                    <a:pt x="1507" y="159"/>
                  </a:cubicBezTo>
                  <a:cubicBezTo>
                    <a:pt x="1503" y="161"/>
                    <a:pt x="1500" y="165"/>
                    <a:pt x="1496" y="169"/>
                  </a:cubicBezTo>
                  <a:cubicBezTo>
                    <a:pt x="1492" y="173"/>
                    <a:pt x="1488" y="178"/>
                    <a:pt x="1483" y="184"/>
                  </a:cubicBezTo>
                  <a:lnTo>
                    <a:pt x="1483" y="250"/>
                  </a:lnTo>
                  <a:cubicBezTo>
                    <a:pt x="1491" y="260"/>
                    <a:pt x="1498" y="268"/>
                    <a:pt x="1505" y="273"/>
                  </a:cubicBezTo>
                  <a:cubicBezTo>
                    <a:pt x="1512" y="278"/>
                    <a:pt x="1520" y="281"/>
                    <a:pt x="1527" y="281"/>
                  </a:cubicBezTo>
                  <a:cubicBezTo>
                    <a:pt x="1534" y="281"/>
                    <a:pt x="1541" y="279"/>
                    <a:pt x="1545" y="275"/>
                  </a:cubicBezTo>
                  <a:cubicBezTo>
                    <a:pt x="1550" y="272"/>
                    <a:pt x="1555" y="267"/>
                    <a:pt x="1558" y="261"/>
                  </a:cubicBezTo>
                  <a:cubicBezTo>
                    <a:pt x="1561" y="255"/>
                    <a:pt x="1563" y="248"/>
                    <a:pt x="1565" y="240"/>
                  </a:cubicBezTo>
                  <a:cubicBezTo>
                    <a:pt x="1566" y="233"/>
                    <a:pt x="1567" y="225"/>
                    <a:pt x="1567" y="218"/>
                  </a:cubicBezTo>
                  <a:close/>
                  <a:moveTo>
                    <a:pt x="1863" y="214"/>
                  </a:moveTo>
                  <a:cubicBezTo>
                    <a:pt x="1863" y="231"/>
                    <a:pt x="1861" y="247"/>
                    <a:pt x="1857" y="261"/>
                  </a:cubicBezTo>
                  <a:cubicBezTo>
                    <a:pt x="1852" y="275"/>
                    <a:pt x="1846" y="287"/>
                    <a:pt x="1837" y="297"/>
                  </a:cubicBezTo>
                  <a:cubicBezTo>
                    <a:pt x="1828" y="307"/>
                    <a:pt x="1817" y="315"/>
                    <a:pt x="1804" y="321"/>
                  </a:cubicBezTo>
                  <a:cubicBezTo>
                    <a:pt x="1790" y="326"/>
                    <a:pt x="1775" y="329"/>
                    <a:pt x="1757" y="329"/>
                  </a:cubicBezTo>
                  <a:cubicBezTo>
                    <a:pt x="1740" y="329"/>
                    <a:pt x="1725" y="327"/>
                    <a:pt x="1712" y="322"/>
                  </a:cubicBezTo>
                  <a:cubicBezTo>
                    <a:pt x="1699" y="317"/>
                    <a:pt x="1689" y="309"/>
                    <a:pt x="1680" y="300"/>
                  </a:cubicBezTo>
                  <a:cubicBezTo>
                    <a:pt x="1672" y="291"/>
                    <a:pt x="1666" y="279"/>
                    <a:pt x="1662" y="265"/>
                  </a:cubicBezTo>
                  <a:cubicBezTo>
                    <a:pt x="1657" y="252"/>
                    <a:pt x="1655" y="236"/>
                    <a:pt x="1655" y="218"/>
                  </a:cubicBezTo>
                  <a:cubicBezTo>
                    <a:pt x="1655" y="201"/>
                    <a:pt x="1658" y="186"/>
                    <a:pt x="1662" y="172"/>
                  </a:cubicBezTo>
                  <a:cubicBezTo>
                    <a:pt x="1667" y="158"/>
                    <a:pt x="1673" y="146"/>
                    <a:pt x="1682" y="135"/>
                  </a:cubicBezTo>
                  <a:cubicBezTo>
                    <a:pt x="1691" y="125"/>
                    <a:pt x="1702" y="118"/>
                    <a:pt x="1715" y="112"/>
                  </a:cubicBezTo>
                  <a:cubicBezTo>
                    <a:pt x="1728" y="107"/>
                    <a:pt x="1744" y="104"/>
                    <a:pt x="1762" y="104"/>
                  </a:cubicBezTo>
                  <a:cubicBezTo>
                    <a:pt x="1779" y="104"/>
                    <a:pt x="1794" y="106"/>
                    <a:pt x="1807" y="111"/>
                  </a:cubicBezTo>
                  <a:cubicBezTo>
                    <a:pt x="1820" y="116"/>
                    <a:pt x="1830" y="123"/>
                    <a:pt x="1839" y="132"/>
                  </a:cubicBezTo>
                  <a:cubicBezTo>
                    <a:pt x="1847" y="142"/>
                    <a:pt x="1853" y="153"/>
                    <a:pt x="1857" y="167"/>
                  </a:cubicBezTo>
                  <a:cubicBezTo>
                    <a:pt x="1861" y="181"/>
                    <a:pt x="1863" y="197"/>
                    <a:pt x="1863" y="214"/>
                  </a:cubicBezTo>
                  <a:close/>
                  <a:moveTo>
                    <a:pt x="1807" y="217"/>
                  </a:moveTo>
                  <a:cubicBezTo>
                    <a:pt x="1807" y="207"/>
                    <a:pt x="1807" y="198"/>
                    <a:pt x="1805" y="189"/>
                  </a:cubicBezTo>
                  <a:cubicBezTo>
                    <a:pt x="1803" y="181"/>
                    <a:pt x="1801" y="174"/>
                    <a:pt x="1797" y="168"/>
                  </a:cubicBezTo>
                  <a:cubicBezTo>
                    <a:pt x="1794" y="162"/>
                    <a:pt x="1789" y="157"/>
                    <a:pt x="1783" y="153"/>
                  </a:cubicBezTo>
                  <a:cubicBezTo>
                    <a:pt x="1777" y="150"/>
                    <a:pt x="1769" y="148"/>
                    <a:pt x="1760" y="148"/>
                  </a:cubicBezTo>
                  <a:cubicBezTo>
                    <a:pt x="1752" y="148"/>
                    <a:pt x="1745" y="150"/>
                    <a:pt x="1738" y="153"/>
                  </a:cubicBezTo>
                  <a:cubicBezTo>
                    <a:pt x="1732" y="156"/>
                    <a:pt x="1727" y="160"/>
                    <a:pt x="1723" y="166"/>
                  </a:cubicBezTo>
                  <a:cubicBezTo>
                    <a:pt x="1719" y="172"/>
                    <a:pt x="1716" y="179"/>
                    <a:pt x="1715" y="188"/>
                  </a:cubicBezTo>
                  <a:cubicBezTo>
                    <a:pt x="1713" y="196"/>
                    <a:pt x="1712" y="205"/>
                    <a:pt x="1712" y="216"/>
                  </a:cubicBezTo>
                  <a:cubicBezTo>
                    <a:pt x="1712" y="226"/>
                    <a:pt x="1712" y="235"/>
                    <a:pt x="1714" y="243"/>
                  </a:cubicBezTo>
                  <a:cubicBezTo>
                    <a:pt x="1716" y="251"/>
                    <a:pt x="1718" y="259"/>
                    <a:pt x="1722" y="265"/>
                  </a:cubicBezTo>
                  <a:cubicBezTo>
                    <a:pt x="1725" y="271"/>
                    <a:pt x="1730" y="276"/>
                    <a:pt x="1736" y="279"/>
                  </a:cubicBezTo>
                  <a:cubicBezTo>
                    <a:pt x="1742" y="282"/>
                    <a:pt x="1750" y="284"/>
                    <a:pt x="1759" y="284"/>
                  </a:cubicBezTo>
                  <a:cubicBezTo>
                    <a:pt x="1767" y="284"/>
                    <a:pt x="1774" y="283"/>
                    <a:pt x="1781" y="279"/>
                  </a:cubicBezTo>
                  <a:cubicBezTo>
                    <a:pt x="1787" y="276"/>
                    <a:pt x="1792" y="272"/>
                    <a:pt x="1796" y="266"/>
                  </a:cubicBezTo>
                  <a:cubicBezTo>
                    <a:pt x="1800" y="260"/>
                    <a:pt x="1803" y="253"/>
                    <a:pt x="1804" y="245"/>
                  </a:cubicBezTo>
                  <a:cubicBezTo>
                    <a:pt x="1806" y="237"/>
                    <a:pt x="1807" y="227"/>
                    <a:pt x="1807" y="217"/>
                  </a:cubicBezTo>
                  <a:close/>
                  <a:moveTo>
                    <a:pt x="2103" y="214"/>
                  </a:moveTo>
                  <a:cubicBezTo>
                    <a:pt x="2103" y="231"/>
                    <a:pt x="2101" y="247"/>
                    <a:pt x="2096" y="261"/>
                  </a:cubicBezTo>
                  <a:cubicBezTo>
                    <a:pt x="2092" y="275"/>
                    <a:pt x="2085" y="287"/>
                    <a:pt x="2076" y="297"/>
                  </a:cubicBezTo>
                  <a:cubicBezTo>
                    <a:pt x="2068" y="307"/>
                    <a:pt x="2057" y="315"/>
                    <a:pt x="2043" y="321"/>
                  </a:cubicBezTo>
                  <a:cubicBezTo>
                    <a:pt x="2030" y="326"/>
                    <a:pt x="2014" y="329"/>
                    <a:pt x="1996" y="329"/>
                  </a:cubicBezTo>
                  <a:cubicBezTo>
                    <a:pt x="1979" y="329"/>
                    <a:pt x="1964" y="327"/>
                    <a:pt x="1951" y="322"/>
                  </a:cubicBezTo>
                  <a:cubicBezTo>
                    <a:pt x="1939" y="317"/>
                    <a:pt x="1928" y="309"/>
                    <a:pt x="1920" y="300"/>
                  </a:cubicBezTo>
                  <a:cubicBezTo>
                    <a:pt x="1911" y="291"/>
                    <a:pt x="1905" y="279"/>
                    <a:pt x="1901" y="265"/>
                  </a:cubicBezTo>
                  <a:cubicBezTo>
                    <a:pt x="1897" y="252"/>
                    <a:pt x="1895" y="236"/>
                    <a:pt x="1895" y="218"/>
                  </a:cubicBezTo>
                  <a:cubicBezTo>
                    <a:pt x="1895" y="201"/>
                    <a:pt x="1897" y="186"/>
                    <a:pt x="1901" y="172"/>
                  </a:cubicBezTo>
                  <a:cubicBezTo>
                    <a:pt x="1906" y="158"/>
                    <a:pt x="1913" y="146"/>
                    <a:pt x="1921" y="135"/>
                  </a:cubicBezTo>
                  <a:cubicBezTo>
                    <a:pt x="1930" y="125"/>
                    <a:pt x="1941" y="118"/>
                    <a:pt x="1955" y="112"/>
                  </a:cubicBezTo>
                  <a:cubicBezTo>
                    <a:pt x="1968" y="107"/>
                    <a:pt x="1983" y="104"/>
                    <a:pt x="2001" y="104"/>
                  </a:cubicBezTo>
                  <a:cubicBezTo>
                    <a:pt x="2019" y="104"/>
                    <a:pt x="2034" y="106"/>
                    <a:pt x="2046" y="111"/>
                  </a:cubicBezTo>
                  <a:cubicBezTo>
                    <a:pt x="2059" y="116"/>
                    <a:pt x="2070" y="123"/>
                    <a:pt x="2078" y="132"/>
                  </a:cubicBezTo>
                  <a:cubicBezTo>
                    <a:pt x="2086" y="142"/>
                    <a:pt x="2093" y="153"/>
                    <a:pt x="2097" y="167"/>
                  </a:cubicBezTo>
                  <a:cubicBezTo>
                    <a:pt x="2101" y="181"/>
                    <a:pt x="2103" y="197"/>
                    <a:pt x="2103" y="214"/>
                  </a:cubicBezTo>
                  <a:close/>
                  <a:moveTo>
                    <a:pt x="2047" y="217"/>
                  </a:moveTo>
                  <a:cubicBezTo>
                    <a:pt x="2047" y="207"/>
                    <a:pt x="2046" y="198"/>
                    <a:pt x="2044" y="189"/>
                  </a:cubicBezTo>
                  <a:cubicBezTo>
                    <a:pt x="2043" y="181"/>
                    <a:pt x="2040" y="174"/>
                    <a:pt x="2037" y="168"/>
                  </a:cubicBezTo>
                  <a:cubicBezTo>
                    <a:pt x="2033" y="162"/>
                    <a:pt x="2028" y="157"/>
                    <a:pt x="2022" y="153"/>
                  </a:cubicBezTo>
                  <a:cubicBezTo>
                    <a:pt x="2016" y="150"/>
                    <a:pt x="2008" y="148"/>
                    <a:pt x="1999" y="148"/>
                  </a:cubicBezTo>
                  <a:cubicBezTo>
                    <a:pt x="1991" y="148"/>
                    <a:pt x="1984" y="150"/>
                    <a:pt x="1978" y="153"/>
                  </a:cubicBezTo>
                  <a:cubicBezTo>
                    <a:pt x="1972" y="156"/>
                    <a:pt x="1967" y="160"/>
                    <a:pt x="1963" y="166"/>
                  </a:cubicBezTo>
                  <a:cubicBezTo>
                    <a:pt x="1959" y="172"/>
                    <a:pt x="1956" y="179"/>
                    <a:pt x="1954" y="188"/>
                  </a:cubicBezTo>
                  <a:cubicBezTo>
                    <a:pt x="1952" y="196"/>
                    <a:pt x="1951" y="205"/>
                    <a:pt x="1951" y="216"/>
                  </a:cubicBezTo>
                  <a:cubicBezTo>
                    <a:pt x="1951" y="226"/>
                    <a:pt x="1952" y="235"/>
                    <a:pt x="1953" y="243"/>
                  </a:cubicBezTo>
                  <a:cubicBezTo>
                    <a:pt x="1955" y="251"/>
                    <a:pt x="1958" y="259"/>
                    <a:pt x="1961" y="265"/>
                  </a:cubicBezTo>
                  <a:cubicBezTo>
                    <a:pt x="1965" y="271"/>
                    <a:pt x="1970" y="276"/>
                    <a:pt x="1976" y="279"/>
                  </a:cubicBezTo>
                  <a:cubicBezTo>
                    <a:pt x="1982" y="282"/>
                    <a:pt x="1989" y="284"/>
                    <a:pt x="1998" y="284"/>
                  </a:cubicBezTo>
                  <a:cubicBezTo>
                    <a:pt x="2007" y="284"/>
                    <a:pt x="2014" y="283"/>
                    <a:pt x="2020" y="279"/>
                  </a:cubicBezTo>
                  <a:cubicBezTo>
                    <a:pt x="2026" y="276"/>
                    <a:pt x="2031" y="272"/>
                    <a:pt x="2035" y="266"/>
                  </a:cubicBezTo>
                  <a:cubicBezTo>
                    <a:pt x="2039" y="260"/>
                    <a:pt x="2042" y="253"/>
                    <a:pt x="2044" y="245"/>
                  </a:cubicBezTo>
                  <a:cubicBezTo>
                    <a:pt x="2046" y="237"/>
                    <a:pt x="2047" y="227"/>
                    <a:pt x="2047" y="217"/>
                  </a:cubicBezTo>
                  <a:close/>
                  <a:moveTo>
                    <a:pt x="2327" y="317"/>
                  </a:moveTo>
                  <a:cubicBezTo>
                    <a:pt x="2327" y="318"/>
                    <a:pt x="2326" y="319"/>
                    <a:pt x="2325" y="320"/>
                  </a:cubicBezTo>
                  <a:cubicBezTo>
                    <a:pt x="2325" y="322"/>
                    <a:pt x="2323" y="322"/>
                    <a:pt x="2321" y="323"/>
                  </a:cubicBezTo>
                  <a:cubicBezTo>
                    <a:pt x="2319" y="324"/>
                    <a:pt x="2316" y="324"/>
                    <a:pt x="2312" y="325"/>
                  </a:cubicBezTo>
                  <a:cubicBezTo>
                    <a:pt x="2309" y="325"/>
                    <a:pt x="2304" y="325"/>
                    <a:pt x="2298" y="325"/>
                  </a:cubicBezTo>
                  <a:cubicBezTo>
                    <a:pt x="2292" y="325"/>
                    <a:pt x="2287" y="325"/>
                    <a:pt x="2284" y="325"/>
                  </a:cubicBezTo>
                  <a:cubicBezTo>
                    <a:pt x="2280" y="325"/>
                    <a:pt x="2277" y="324"/>
                    <a:pt x="2275" y="323"/>
                  </a:cubicBezTo>
                  <a:cubicBezTo>
                    <a:pt x="2272" y="323"/>
                    <a:pt x="2270" y="322"/>
                    <a:pt x="2269" y="321"/>
                  </a:cubicBezTo>
                  <a:cubicBezTo>
                    <a:pt x="2268" y="319"/>
                    <a:pt x="2267" y="318"/>
                    <a:pt x="2266" y="316"/>
                  </a:cubicBezTo>
                  <a:lnTo>
                    <a:pt x="2201" y="211"/>
                  </a:lnTo>
                  <a:lnTo>
                    <a:pt x="2201" y="316"/>
                  </a:lnTo>
                  <a:cubicBezTo>
                    <a:pt x="2201" y="318"/>
                    <a:pt x="2201" y="319"/>
                    <a:pt x="2200" y="320"/>
                  </a:cubicBezTo>
                  <a:cubicBezTo>
                    <a:pt x="2199" y="321"/>
                    <a:pt x="2197" y="322"/>
                    <a:pt x="2195" y="323"/>
                  </a:cubicBezTo>
                  <a:cubicBezTo>
                    <a:pt x="2193" y="324"/>
                    <a:pt x="2190" y="324"/>
                    <a:pt x="2187" y="325"/>
                  </a:cubicBezTo>
                  <a:cubicBezTo>
                    <a:pt x="2183" y="325"/>
                    <a:pt x="2179" y="325"/>
                    <a:pt x="2174" y="325"/>
                  </a:cubicBezTo>
                  <a:cubicBezTo>
                    <a:pt x="2168" y="325"/>
                    <a:pt x="2164" y="325"/>
                    <a:pt x="2160" y="325"/>
                  </a:cubicBezTo>
                  <a:cubicBezTo>
                    <a:pt x="2157" y="324"/>
                    <a:pt x="2154" y="324"/>
                    <a:pt x="2152" y="323"/>
                  </a:cubicBezTo>
                  <a:cubicBezTo>
                    <a:pt x="2150" y="322"/>
                    <a:pt x="2148" y="321"/>
                    <a:pt x="2148" y="320"/>
                  </a:cubicBezTo>
                  <a:cubicBezTo>
                    <a:pt x="2147" y="319"/>
                    <a:pt x="2146" y="318"/>
                    <a:pt x="2146" y="316"/>
                  </a:cubicBezTo>
                  <a:lnTo>
                    <a:pt x="2146" y="22"/>
                  </a:lnTo>
                  <a:cubicBezTo>
                    <a:pt x="2146" y="20"/>
                    <a:pt x="2147" y="19"/>
                    <a:pt x="2148" y="18"/>
                  </a:cubicBezTo>
                  <a:cubicBezTo>
                    <a:pt x="2148" y="17"/>
                    <a:pt x="2150" y="15"/>
                    <a:pt x="2152" y="15"/>
                  </a:cubicBezTo>
                  <a:cubicBezTo>
                    <a:pt x="2154" y="14"/>
                    <a:pt x="2157" y="13"/>
                    <a:pt x="2160" y="13"/>
                  </a:cubicBezTo>
                  <a:cubicBezTo>
                    <a:pt x="2164" y="12"/>
                    <a:pt x="2168" y="12"/>
                    <a:pt x="2174" y="12"/>
                  </a:cubicBezTo>
                  <a:cubicBezTo>
                    <a:pt x="2179" y="12"/>
                    <a:pt x="2183" y="12"/>
                    <a:pt x="2187" y="13"/>
                  </a:cubicBezTo>
                  <a:cubicBezTo>
                    <a:pt x="2190" y="13"/>
                    <a:pt x="2193" y="14"/>
                    <a:pt x="2195" y="15"/>
                  </a:cubicBezTo>
                  <a:cubicBezTo>
                    <a:pt x="2197" y="15"/>
                    <a:pt x="2199" y="17"/>
                    <a:pt x="2200" y="18"/>
                  </a:cubicBezTo>
                  <a:cubicBezTo>
                    <a:pt x="2201" y="19"/>
                    <a:pt x="2201" y="20"/>
                    <a:pt x="2201" y="22"/>
                  </a:cubicBezTo>
                  <a:lnTo>
                    <a:pt x="2201" y="197"/>
                  </a:lnTo>
                  <a:lnTo>
                    <a:pt x="2258" y="118"/>
                  </a:lnTo>
                  <a:cubicBezTo>
                    <a:pt x="2260" y="116"/>
                    <a:pt x="2261" y="114"/>
                    <a:pt x="2262" y="113"/>
                  </a:cubicBezTo>
                  <a:cubicBezTo>
                    <a:pt x="2264" y="112"/>
                    <a:pt x="2266" y="110"/>
                    <a:pt x="2268" y="110"/>
                  </a:cubicBezTo>
                  <a:cubicBezTo>
                    <a:pt x="2270" y="109"/>
                    <a:pt x="2273" y="108"/>
                    <a:pt x="2277" y="108"/>
                  </a:cubicBezTo>
                  <a:cubicBezTo>
                    <a:pt x="2281" y="108"/>
                    <a:pt x="2285" y="107"/>
                    <a:pt x="2291" y="107"/>
                  </a:cubicBezTo>
                  <a:cubicBezTo>
                    <a:pt x="2296" y="107"/>
                    <a:pt x="2300" y="108"/>
                    <a:pt x="2304" y="108"/>
                  </a:cubicBezTo>
                  <a:cubicBezTo>
                    <a:pt x="2308" y="108"/>
                    <a:pt x="2311" y="109"/>
                    <a:pt x="2313" y="110"/>
                  </a:cubicBezTo>
                  <a:cubicBezTo>
                    <a:pt x="2315" y="110"/>
                    <a:pt x="2317" y="111"/>
                    <a:pt x="2318" y="113"/>
                  </a:cubicBezTo>
                  <a:cubicBezTo>
                    <a:pt x="2319" y="114"/>
                    <a:pt x="2319" y="115"/>
                    <a:pt x="2319" y="117"/>
                  </a:cubicBezTo>
                  <a:cubicBezTo>
                    <a:pt x="2319" y="119"/>
                    <a:pt x="2319" y="121"/>
                    <a:pt x="2317" y="124"/>
                  </a:cubicBezTo>
                  <a:cubicBezTo>
                    <a:pt x="2316" y="126"/>
                    <a:pt x="2315" y="129"/>
                    <a:pt x="2312" y="132"/>
                  </a:cubicBezTo>
                  <a:lnTo>
                    <a:pt x="2256" y="198"/>
                  </a:lnTo>
                  <a:lnTo>
                    <a:pt x="2322" y="303"/>
                  </a:lnTo>
                  <a:cubicBezTo>
                    <a:pt x="2323" y="306"/>
                    <a:pt x="2325" y="308"/>
                    <a:pt x="2325" y="311"/>
                  </a:cubicBezTo>
                  <a:cubicBezTo>
                    <a:pt x="2326" y="313"/>
                    <a:pt x="2327" y="315"/>
                    <a:pt x="2327" y="317"/>
                  </a:cubicBezTo>
                  <a:close/>
                  <a:moveTo>
                    <a:pt x="2424" y="292"/>
                  </a:moveTo>
                  <a:cubicBezTo>
                    <a:pt x="2424" y="305"/>
                    <a:pt x="2422" y="315"/>
                    <a:pt x="2417" y="320"/>
                  </a:cubicBezTo>
                  <a:cubicBezTo>
                    <a:pt x="2412" y="324"/>
                    <a:pt x="2404" y="327"/>
                    <a:pt x="2392" y="327"/>
                  </a:cubicBezTo>
                  <a:cubicBezTo>
                    <a:pt x="2380" y="327"/>
                    <a:pt x="2371" y="324"/>
                    <a:pt x="2367" y="320"/>
                  </a:cubicBezTo>
                  <a:cubicBezTo>
                    <a:pt x="2362" y="315"/>
                    <a:pt x="2360" y="306"/>
                    <a:pt x="2360" y="293"/>
                  </a:cubicBezTo>
                  <a:cubicBezTo>
                    <a:pt x="2360" y="279"/>
                    <a:pt x="2362" y="269"/>
                    <a:pt x="2367" y="265"/>
                  </a:cubicBezTo>
                  <a:cubicBezTo>
                    <a:pt x="2371" y="260"/>
                    <a:pt x="2380" y="257"/>
                    <a:pt x="2392" y="257"/>
                  </a:cubicBezTo>
                  <a:cubicBezTo>
                    <a:pt x="2404" y="257"/>
                    <a:pt x="2413" y="260"/>
                    <a:pt x="2417" y="264"/>
                  </a:cubicBezTo>
                  <a:cubicBezTo>
                    <a:pt x="2422" y="269"/>
                    <a:pt x="2424" y="278"/>
                    <a:pt x="2424" y="292"/>
                  </a:cubicBezTo>
                  <a:close/>
                  <a:moveTo>
                    <a:pt x="2625" y="284"/>
                  </a:moveTo>
                  <a:cubicBezTo>
                    <a:pt x="2625" y="288"/>
                    <a:pt x="2625" y="292"/>
                    <a:pt x="2625" y="294"/>
                  </a:cubicBezTo>
                  <a:cubicBezTo>
                    <a:pt x="2625" y="297"/>
                    <a:pt x="2625" y="299"/>
                    <a:pt x="2624" y="301"/>
                  </a:cubicBezTo>
                  <a:cubicBezTo>
                    <a:pt x="2624" y="303"/>
                    <a:pt x="2623" y="304"/>
                    <a:pt x="2623" y="305"/>
                  </a:cubicBezTo>
                  <a:cubicBezTo>
                    <a:pt x="2622" y="306"/>
                    <a:pt x="2621" y="308"/>
                    <a:pt x="2620" y="310"/>
                  </a:cubicBezTo>
                  <a:cubicBezTo>
                    <a:pt x="2618" y="311"/>
                    <a:pt x="2615" y="313"/>
                    <a:pt x="2611" y="316"/>
                  </a:cubicBezTo>
                  <a:cubicBezTo>
                    <a:pt x="2606" y="318"/>
                    <a:pt x="2602" y="320"/>
                    <a:pt x="2596" y="322"/>
                  </a:cubicBezTo>
                  <a:cubicBezTo>
                    <a:pt x="2591" y="324"/>
                    <a:pt x="2585" y="326"/>
                    <a:pt x="2579" y="327"/>
                  </a:cubicBezTo>
                  <a:cubicBezTo>
                    <a:pt x="2573" y="328"/>
                    <a:pt x="2566" y="329"/>
                    <a:pt x="2559" y="329"/>
                  </a:cubicBezTo>
                  <a:cubicBezTo>
                    <a:pt x="2544" y="329"/>
                    <a:pt x="2531" y="327"/>
                    <a:pt x="2520" y="322"/>
                  </a:cubicBezTo>
                  <a:cubicBezTo>
                    <a:pt x="2508" y="317"/>
                    <a:pt x="2498" y="310"/>
                    <a:pt x="2491" y="301"/>
                  </a:cubicBezTo>
                  <a:cubicBezTo>
                    <a:pt x="2483" y="291"/>
                    <a:pt x="2477" y="280"/>
                    <a:pt x="2473" y="266"/>
                  </a:cubicBezTo>
                  <a:cubicBezTo>
                    <a:pt x="2469" y="253"/>
                    <a:pt x="2467" y="238"/>
                    <a:pt x="2467" y="220"/>
                  </a:cubicBezTo>
                  <a:cubicBezTo>
                    <a:pt x="2467" y="200"/>
                    <a:pt x="2469" y="183"/>
                    <a:pt x="2474" y="168"/>
                  </a:cubicBezTo>
                  <a:cubicBezTo>
                    <a:pt x="2479" y="154"/>
                    <a:pt x="2486" y="142"/>
                    <a:pt x="2495" y="132"/>
                  </a:cubicBezTo>
                  <a:cubicBezTo>
                    <a:pt x="2503" y="123"/>
                    <a:pt x="2514" y="115"/>
                    <a:pt x="2525" y="111"/>
                  </a:cubicBezTo>
                  <a:cubicBezTo>
                    <a:pt x="2537" y="106"/>
                    <a:pt x="2550" y="104"/>
                    <a:pt x="2565" y="104"/>
                  </a:cubicBezTo>
                  <a:cubicBezTo>
                    <a:pt x="2570" y="104"/>
                    <a:pt x="2576" y="104"/>
                    <a:pt x="2582" y="105"/>
                  </a:cubicBezTo>
                  <a:cubicBezTo>
                    <a:pt x="2587" y="106"/>
                    <a:pt x="2592" y="108"/>
                    <a:pt x="2597" y="110"/>
                  </a:cubicBezTo>
                  <a:cubicBezTo>
                    <a:pt x="2602" y="111"/>
                    <a:pt x="2607" y="113"/>
                    <a:pt x="2610" y="116"/>
                  </a:cubicBezTo>
                  <a:cubicBezTo>
                    <a:pt x="2614" y="118"/>
                    <a:pt x="2617" y="120"/>
                    <a:pt x="2618" y="122"/>
                  </a:cubicBezTo>
                  <a:cubicBezTo>
                    <a:pt x="2620" y="123"/>
                    <a:pt x="2621" y="125"/>
                    <a:pt x="2622" y="126"/>
                  </a:cubicBezTo>
                  <a:cubicBezTo>
                    <a:pt x="2622" y="127"/>
                    <a:pt x="2623" y="128"/>
                    <a:pt x="2623" y="130"/>
                  </a:cubicBezTo>
                  <a:cubicBezTo>
                    <a:pt x="2624" y="132"/>
                    <a:pt x="2624" y="134"/>
                    <a:pt x="2624" y="137"/>
                  </a:cubicBezTo>
                  <a:cubicBezTo>
                    <a:pt x="2624" y="139"/>
                    <a:pt x="2625" y="142"/>
                    <a:pt x="2625" y="146"/>
                  </a:cubicBezTo>
                  <a:cubicBezTo>
                    <a:pt x="2625" y="155"/>
                    <a:pt x="2624" y="161"/>
                    <a:pt x="2622" y="165"/>
                  </a:cubicBezTo>
                  <a:cubicBezTo>
                    <a:pt x="2621" y="168"/>
                    <a:pt x="2619" y="170"/>
                    <a:pt x="2617" y="170"/>
                  </a:cubicBezTo>
                  <a:cubicBezTo>
                    <a:pt x="2614" y="170"/>
                    <a:pt x="2612" y="169"/>
                    <a:pt x="2609" y="167"/>
                  </a:cubicBezTo>
                  <a:cubicBezTo>
                    <a:pt x="2606" y="165"/>
                    <a:pt x="2603" y="162"/>
                    <a:pt x="2599" y="160"/>
                  </a:cubicBezTo>
                  <a:cubicBezTo>
                    <a:pt x="2595" y="157"/>
                    <a:pt x="2591" y="155"/>
                    <a:pt x="2586" y="153"/>
                  </a:cubicBezTo>
                  <a:cubicBezTo>
                    <a:pt x="2580" y="151"/>
                    <a:pt x="2574" y="150"/>
                    <a:pt x="2567" y="150"/>
                  </a:cubicBezTo>
                  <a:cubicBezTo>
                    <a:pt x="2553" y="150"/>
                    <a:pt x="2542" y="155"/>
                    <a:pt x="2534" y="167"/>
                  </a:cubicBezTo>
                  <a:cubicBezTo>
                    <a:pt x="2527" y="178"/>
                    <a:pt x="2523" y="194"/>
                    <a:pt x="2523" y="216"/>
                  </a:cubicBezTo>
                  <a:cubicBezTo>
                    <a:pt x="2523" y="227"/>
                    <a:pt x="2524" y="236"/>
                    <a:pt x="2526" y="245"/>
                  </a:cubicBezTo>
                  <a:cubicBezTo>
                    <a:pt x="2528" y="253"/>
                    <a:pt x="2531" y="260"/>
                    <a:pt x="2534" y="265"/>
                  </a:cubicBezTo>
                  <a:cubicBezTo>
                    <a:pt x="2538" y="271"/>
                    <a:pt x="2543" y="275"/>
                    <a:pt x="2548" y="278"/>
                  </a:cubicBezTo>
                  <a:cubicBezTo>
                    <a:pt x="2554" y="280"/>
                    <a:pt x="2560" y="282"/>
                    <a:pt x="2568" y="282"/>
                  </a:cubicBezTo>
                  <a:cubicBezTo>
                    <a:pt x="2575" y="282"/>
                    <a:pt x="2582" y="281"/>
                    <a:pt x="2587" y="278"/>
                  </a:cubicBezTo>
                  <a:cubicBezTo>
                    <a:pt x="2592" y="276"/>
                    <a:pt x="2597" y="273"/>
                    <a:pt x="2601" y="271"/>
                  </a:cubicBezTo>
                  <a:cubicBezTo>
                    <a:pt x="2605" y="268"/>
                    <a:pt x="2609" y="265"/>
                    <a:pt x="2612" y="263"/>
                  </a:cubicBezTo>
                  <a:cubicBezTo>
                    <a:pt x="2614" y="260"/>
                    <a:pt x="2617" y="259"/>
                    <a:pt x="2618" y="259"/>
                  </a:cubicBezTo>
                  <a:cubicBezTo>
                    <a:pt x="2620" y="259"/>
                    <a:pt x="2621" y="260"/>
                    <a:pt x="2622" y="260"/>
                  </a:cubicBezTo>
                  <a:cubicBezTo>
                    <a:pt x="2623" y="261"/>
                    <a:pt x="2623" y="263"/>
                    <a:pt x="2624" y="265"/>
                  </a:cubicBezTo>
                  <a:cubicBezTo>
                    <a:pt x="2624" y="267"/>
                    <a:pt x="2625" y="269"/>
                    <a:pt x="2625" y="272"/>
                  </a:cubicBezTo>
                  <a:cubicBezTo>
                    <a:pt x="2625" y="275"/>
                    <a:pt x="2625" y="280"/>
                    <a:pt x="2625" y="284"/>
                  </a:cubicBezTo>
                  <a:close/>
                  <a:moveTo>
                    <a:pt x="2859" y="214"/>
                  </a:moveTo>
                  <a:cubicBezTo>
                    <a:pt x="2859" y="231"/>
                    <a:pt x="2857" y="247"/>
                    <a:pt x="2852" y="261"/>
                  </a:cubicBezTo>
                  <a:cubicBezTo>
                    <a:pt x="2848" y="275"/>
                    <a:pt x="2842" y="287"/>
                    <a:pt x="2833" y="297"/>
                  </a:cubicBezTo>
                  <a:cubicBezTo>
                    <a:pt x="2824" y="307"/>
                    <a:pt x="2813" y="315"/>
                    <a:pt x="2799" y="321"/>
                  </a:cubicBezTo>
                  <a:cubicBezTo>
                    <a:pt x="2786" y="326"/>
                    <a:pt x="2770" y="329"/>
                    <a:pt x="2753" y="329"/>
                  </a:cubicBezTo>
                  <a:cubicBezTo>
                    <a:pt x="2735" y="329"/>
                    <a:pt x="2720" y="327"/>
                    <a:pt x="2708" y="322"/>
                  </a:cubicBezTo>
                  <a:cubicBezTo>
                    <a:pt x="2695" y="317"/>
                    <a:pt x="2684" y="309"/>
                    <a:pt x="2676" y="300"/>
                  </a:cubicBezTo>
                  <a:cubicBezTo>
                    <a:pt x="2667" y="291"/>
                    <a:pt x="2661" y="279"/>
                    <a:pt x="2657" y="265"/>
                  </a:cubicBezTo>
                  <a:cubicBezTo>
                    <a:pt x="2653" y="252"/>
                    <a:pt x="2651" y="236"/>
                    <a:pt x="2651" y="218"/>
                  </a:cubicBezTo>
                  <a:cubicBezTo>
                    <a:pt x="2651" y="201"/>
                    <a:pt x="2653" y="186"/>
                    <a:pt x="2658" y="172"/>
                  </a:cubicBezTo>
                  <a:cubicBezTo>
                    <a:pt x="2662" y="158"/>
                    <a:pt x="2669" y="146"/>
                    <a:pt x="2678" y="135"/>
                  </a:cubicBezTo>
                  <a:cubicBezTo>
                    <a:pt x="2686" y="125"/>
                    <a:pt x="2697" y="118"/>
                    <a:pt x="2711" y="112"/>
                  </a:cubicBezTo>
                  <a:cubicBezTo>
                    <a:pt x="2724" y="107"/>
                    <a:pt x="2740" y="104"/>
                    <a:pt x="2757" y="104"/>
                  </a:cubicBezTo>
                  <a:cubicBezTo>
                    <a:pt x="2775" y="104"/>
                    <a:pt x="2790" y="106"/>
                    <a:pt x="2803" y="111"/>
                  </a:cubicBezTo>
                  <a:cubicBezTo>
                    <a:pt x="2815" y="116"/>
                    <a:pt x="2826" y="123"/>
                    <a:pt x="2834" y="132"/>
                  </a:cubicBezTo>
                  <a:cubicBezTo>
                    <a:pt x="2843" y="142"/>
                    <a:pt x="2849" y="153"/>
                    <a:pt x="2853" y="167"/>
                  </a:cubicBezTo>
                  <a:cubicBezTo>
                    <a:pt x="2857" y="181"/>
                    <a:pt x="2859" y="197"/>
                    <a:pt x="2859" y="214"/>
                  </a:cubicBezTo>
                  <a:close/>
                  <a:moveTo>
                    <a:pt x="2803" y="217"/>
                  </a:moveTo>
                  <a:cubicBezTo>
                    <a:pt x="2803" y="207"/>
                    <a:pt x="2802" y="198"/>
                    <a:pt x="2801" y="189"/>
                  </a:cubicBezTo>
                  <a:cubicBezTo>
                    <a:pt x="2799" y="181"/>
                    <a:pt x="2796" y="174"/>
                    <a:pt x="2793" y="168"/>
                  </a:cubicBezTo>
                  <a:cubicBezTo>
                    <a:pt x="2789" y="162"/>
                    <a:pt x="2784" y="157"/>
                    <a:pt x="2778" y="153"/>
                  </a:cubicBezTo>
                  <a:cubicBezTo>
                    <a:pt x="2772" y="150"/>
                    <a:pt x="2765" y="148"/>
                    <a:pt x="2755" y="148"/>
                  </a:cubicBezTo>
                  <a:cubicBezTo>
                    <a:pt x="2747" y="148"/>
                    <a:pt x="2740" y="150"/>
                    <a:pt x="2734" y="153"/>
                  </a:cubicBezTo>
                  <a:cubicBezTo>
                    <a:pt x="2728" y="156"/>
                    <a:pt x="2723" y="160"/>
                    <a:pt x="2719" y="166"/>
                  </a:cubicBezTo>
                  <a:cubicBezTo>
                    <a:pt x="2715" y="172"/>
                    <a:pt x="2712" y="179"/>
                    <a:pt x="2710" y="188"/>
                  </a:cubicBezTo>
                  <a:cubicBezTo>
                    <a:pt x="2708" y="196"/>
                    <a:pt x="2707" y="205"/>
                    <a:pt x="2707" y="216"/>
                  </a:cubicBezTo>
                  <a:cubicBezTo>
                    <a:pt x="2707" y="226"/>
                    <a:pt x="2708" y="235"/>
                    <a:pt x="2710" y="243"/>
                  </a:cubicBezTo>
                  <a:cubicBezTo>
                    <a:pt x="2711" y="251"/>
                    <a:pt x="2714" y="259"/>
                    <a:pt x="2717" y="265"/>
                  </a:cubicBezTo>
                  <a:cubicBezTo>
                    <a:pt x="2721" y="271"/>
                    <a:pt x="2726" y="276"/>
                    <a:pt x="2732" y="279"/>
                  </a:cubicBezTo>
                  <a:cubicBezTo>
                    <a:pt x="2738" y="282"/>
                    <a:pt x="2746" y="284"/>
                    <a:pt x="2755" y="284"/>
                  </a:cubicBezTo>
                  <a:cubicBezTo>
                    <a:pt x="2763" y="284"/>
                    <a:pt x="2770" y="283"/>
                    <a:pt x="2776" y="279"/>
                  </a:cubicBezTo>
                  <a:cubicBezTo>
                    <a:pt x="2782" y="276"/>
                    <a:pt x="2787" y="272"/>
                    <a:pt x="2791" y="266"/>
                  </a:cubicBezTo>
                  <a:cubicBezTo>
                    <a:pt x="2795" y="260"/>
                    <a:pt x="2798" y="253"/>
                    <a:pt x="2800" y="245"/>
                  </a:cubicBezTo>
                  <a:cubicBezTo>
                    <a:pt x="2802" y="237"/>
                    <a:pt x="2803" y="227"/>
                    <a:pt x="2803" y="217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  <p:sp>
          <p:nvSpPr>
            <p:cNvPr id="2072" name="Freeform 24"/>
            <p:cNvSpPr>
              <a:spLocks noEditPoints="1"/>
            </p:cNvSpPr>
            <p:nvPr/>
          </p:nvSpPr>
          <p:spPr bwMode="auto">
            <a:xfrm>
              <a:off x="4676" y="3852"/>
              <a:ext cx="704" cy="94"/>
            </a:xfrm>
            <a:custGeom>
              <a:avLst/>
              <a:gdLst/>
              <a:ahLst/>
              <a:cxnLst>
                <a:cxn ang="0">
                  <a:pos x="254" y="325"/>
                </a:cxn>
                <a:cxn ang="0">
                  <a:pos x="181" y="329"/>
                </a:cxn>
                <a:cxn ang="0">
                  <a:pos x="126" y="189"/>
                </a:cxn>
                <a:cxn ang="0">
                  <a:pos x="41" y="334"/>
                </a:cxn>
                <a:cxn ang="0">
                  <a:pos x="13" y="117"/>
                </a:cxn>
                <a:cxn ang="0">
                  <a:pos x="134" y="115"/>
                </a:cxn>
                <a:cxn ang="0">
                  <a:pos x="294" y="138"/>
                </a:cxn>
                <a:cxn ang="0">
                  <a:pos x="348" y="400"/>
                </a:cxn>
                <a:cxn ang="0">
                  <a:pos x="509" y="1"/>
                </a:cxn>
                <a:cxn ang="0">
                  <a:pos x="581" y="334"/>
                </a:cxn>
                <a:cxn ang="0">
                  <a:pos x="581" y="116"/>
                </a:cxn>
                <a:cxn ang="0">
                  <a:pos x="556" y="81"/>
                </a:cxn>
                <a:cxn ang="0">
                  <a:pos x="834" y="334"/>
                </a:cxn>
                <a:cxn ang="0">
                  <a:pos x="776" y="165"/>
                </a:cxn>
                <a:cxn ang="0">
                  <a:pos x="677" y="334"/>
                </a:cxn>
                <a:cxn ang="0">
                  <a:pos x="698" y="117"/>
                </a:cxn>
                <a:cxn ang="0">
                  <a:pos x="845" y="165"/>
                </a:cxn>
                <a:cxn ang="0">
                  <a:pos x="1003" y="67"/>
                </a:cxn>
                <a:cxn ang="0">
                  <a:pos x="1004" y="119"/>
                </a:cxn>
                <a:cxn ang="0">
                  <a:pos x="959" y="332"/>
                </a:cxn>
                <a:cxn ang="0">
                  <a:pos x="880" y="158"/>
                </a:cxn>
                <a:cxn ang="0">
                  <a:pos x="926" y="40"/>
                </a:cxn>
                <a:cxn ang="0">
                  <a:pos x="1230" y="223"/>
                </a:cxn>
                <a:cxn ang="0">
                  <a:pos x="1029" y="181"/>
                </a:cxn>
                <a:cxn ang="0">
                  <a:pos x="1172" y="198"/>
                </a:cxn>
                <a:cxn ang="0">
                  <a:pos x="1088" y="274"/>
                </a:cxn>
                <a:cxn ang="0">
                  <a:pos x="1396" y="165"/>
                </a:cxn>
                <a:cxn ang="0">
                  <a:pos x="1340" y="184"/>
                </a:cxn>
                <a:cxn ang="0">
                  <a:pos x="1275" y="329"/>
                </a:cxn>
                <a:cxn ang="0">
                  <a:pos x="1319" y="122"/>
                </a:cxn>
                <a:cxn ang="0">
                  <a:pos x="1391" y="116"/>
                </a:cxn>
                <a:cxn ang="0">
                  <a:pos x="1471" y="240"/>
                </a:cxn>
                <a:cxn ang="0">
                  <a:pos x="1593" y="282"/>
                </a:cxn>
                <a:cxn ang="0">
                  <a:pos x="1568" y="331"/>
                </a:cxn>
                <a:cxn ang="0">
                  <a:pos x="1473" y="121"/>
                </a:cxn>
                <a:cxn ang="0">
                  <a:pos x="1513" y="153"/>
                </a:cxn>
                <a:cxn ang="0">
                  <a:pos x="1794" y="160"/>
                </a:cxn>
                <a:cxn ang="0">
                  <a:pos x="1687" y="259"/>
                </a:cxn>
                <a:cxn ang="0">
                  <a:pos x="1817" y="371"/>
                </a:cxn>
                <a:cxn ang="0">
                  <a:pos x="1636" y="333"/>
                </a:cxn>
                <a:cxn ang="0">
                  <a:pos x="1648" y="157"/>
                </a:cxn>
                <a:cxn ang="0">
                  <a:pos x="1755" y="187"/>
                </a:cxn>
                <a:cxn ang="0">
                  <a:pos x="1737" y="218"/>
                </a:cxn>
                <a:cxn ang="0">
                  <a:pos x="1685" y="339"/>
                </a:cxn>
                <a:cxn ang="0">
                  <a:pos x="1917" y="325"/>
                </a:cxn>
                <a:cxn ang="0">
                  <a:pos x="1862" y="126"/>
                </a:cxn>
                <a:cxn ang="0">
                  <a:pos x="1917" y="325"/>
                </a:cxn>
                <a:cxn ang="0">
                  <a:pos x="1921" y="58"/>
                </a:cxn>
                <a:cxn ang="0">
                  <a:pos x="1959" y="227"/>
                </a:cxn>
                <a:cxn ang="0">
                  <a:pos x="2111" y="226"/>
                </a:cxn>
                <a:cxn ang="0">
                  <a:pos x="2018" y="252"/>
                </a:cxn>
                <a:cxn ang="0">
                  <a:pos x="2268" y="329"/>
                </a:cxn>
                <a:cxn ang="0">
                  <a:pos x="2454" y="157"/>
                </a:cxn>
                <a:cxn ang="0">
                  <a:pos x="2406" y="173"/>
                </a:cxn>
                <a:cxn ang="0">
                  <a:pos x="2336" y="332"/>
                </a:cxn>
                <a:cxn ang="0">
                  <a:pos x="2372" y="119"/>
                </a:cxn>
                <a:cxn ang="0">
                  <a:pos x="2441" y="114"/>
                </a:cxn>
                <a:cxn ang="0">
                  <a:pos x="2652" y="306"/>
                </a:cxn>
                <a:cxn ang="0">
                  <a:pos x="2530" y="121"/>
                </a:cxn>
                <a:cxn ang="0">
                  <a:pos x="2598" y="162"/>
                </a:cxn>
                <a:cxn ang="0">
                  <a:pos x="2574" y="293"/>
                </a:cxn>
              </a:cxnLst>
              <a:rect l="0" t="0" r="r" b="b"/>
              <a:pathLst>
                <a:path w="2679" h="415">
                  <a:moveTo>
                    <a:pt x="309" y="325"/>
                  </a:moveTo>
                  <a:cubicBezTo>
                    <a:pt x="309" y="327"/>
                    <a:pt x="309" y="328"/>
                    <a:pt x="308" y="329"/>
                  </a:cubicBezTo>
                  <a:cubicBezTo>
                    <a:pt x="307" y="330"/>
                    <a:pt x="305" y="331"/>
                    <a:pt x="303" y="332"/>
                  </a:cubicBezTo>
                  <a:cubicBezTo>
                    <a:pt x="301" y="333"/>
                    <a:pt x="299" y="333"/>
                    <a:pt x="295" y="334"/>
                  </a:cubicBezTo>
                  <a:cubicBezTo>
                    <a:pt x="292" y="334"/>
                    <a:pt x="287" y="334"/>
                    <a:pt x="282" y="334"/>
                  </a:cubicBezTo>
                  <a:cubicBezTo>
                    <a:pt x="276" y="334"/>
                    <a:pt x="272" y="334"/>
                    <a:pt x="268" y="334"/>
                  </a:cubicBezTo>
                  <a:cubicBezTo>
                    <a:pt x="265" y="333"/>
                    <a:pt x="262" y="333"/>
                    <a:pt x="260" y="332"/>
                  </a:cubicBezTo>
                  <a:cubicBezTo>
                    <a:pt x="258" y="331"/>
                    <a:pt x="256" y="330"/>
                    <a:pt x="255" y="329"/>
                  </a:cubicBezTo>
                  <a:cubicBezTo>
                    <a:pt x="255" y="328"/>
                    <a:pt x="254" y="327"/>
                    <a:pt x="254" y="325"/>
                  </a:cubicBezTo>
                  <a:lnTo>
                    <a:pt x="254" y="207"/>
                  </a:lnTo>
                  <a:cubicBezTo>
                    <a:pt x="254" y="200"/>
                    <a:pt x="254" y="194"/>
                    <a:pt x="252" y="189"/>
                  </a:cubicBezTo>
                  <a:cubicBezTo>
                    <a:pt x="251" y="183"/>
                    <a:pt x="249" y="178"/>
                    <a:pt x="247" y="174"/>
                  </a:cubicBezTo>
                  <a:cubicBezTo>
                    <a:pt x="244" y="170"/>
                    <a:pt x="241" y="167"/>
                    <a:pt x="237" y="165"/>
                  </a:cubicBezTo>
                  <a:cubicBezTo>
                    <a:pt x="233" y="163"/>
                    <a:pt x="229" y="162"/>
                    <a:pt x="224" y="162"/>
                  </a:cubicBezTo>
                  <a:cubicBezTo>
                    <a:pt x="217" y="162"/>
                    <a:pt x="210" y="164"/>
                    <a:pt x="204" y="170"/>
                  </a:cubicBezTo>
                  <a:cubicBezTo>
                    <a:pt x="197" y="175"/>
                    <a:pt x="190" y="183"/>
                    <a:pt x="182" y="193"/>
                  </a:cubicBezTo>
                  <a:lnTo>
                    <a:pt x="182" y="325"/>
                  </a:lnTo>
                  <a:cubicBezTo>
                    <a:pt x="182" y="327"/>
                    <a:pt x="182" y="328"/>
                    <a:pt x="181" y="329"/>
                  </a:cubicBezTo>
                  <a:cubicBezTo>
                    <a:pt x="180" y="330"/>
                    <a:pt x="178" y="331"/>
                    <a:pt x="176" y="332"/>
                  </a:cubicBezTo>
                  <a:cubicBezTo>
                    <a:pt x="174" y="333"/>
                    <a:pt x="171" y="333"/>
                    <a:pt x="168" y="334"/>
                  </a:cubicBezTo>
                  <a:cubicBezTo>
                    <a:pt x="164" y="334"/>
                    <a:pt x="160" y="334"/>
                    <a:pt x="155" y="334"/>
                  </a:cubicBezTo>
                  <a:cubicBezTo>
                    <a:pt x="149" y="334"/>
                    <a:pt x="145" y="334"/>
                    <a:pt x="142" y="334"/>
                  </a:cubicBezTo>
                  <a:cubicBezTo>
                    <a:pt x="138" y="333"/>
                    <a:pt x="135" y="333"/>
                    <a:pt x="133" y="332"/>
                  </a:cubicBezTo>
                  <a:cubicBezTo>
                    <a:pt x="131" y="331"/>
                    <a:pt x="130" y="330"/>
                    <a:pt x="129" y="329"/>
                  </a:cubicBezTo>
                  <a:cubicBezTo>
                    <a:pt x="128" y="328"/>
                    <a:pt x="127" y="327"/>
                    <a:pt x="127" y="325"/>
                  </a:cubicBezTo>
                  <a:lnTo>
                    <a:pt x="127" y="207"/>
                  </a:lnTo>
                  <a:cubicBezTo>
                    <a:pt x="127" y="200"/>
                    <a:pt x="127" y="194"/>
                    <a:pt x="126" y="189"/>
                  </a:cubicBezTo>
                  <a:cubicBezTo>
                    <a:pt x="124" y="183"/>
                    <a:pt x="122" y="178"/>
                    <a:pt x="120" y="174"/>
                  </a:cubicBezTo>
                  <a:cubicBezTo>
                    <a:pt x="117" y="170"/>
                    <a:pt x="114" y="167"/>
                    <a:pt x="110" y="165"/>
                  </a:cubicBezTo>
                  <a:cubicBezTo>
                    <a:pt x="107" y="163"/>
                    <a:pt x="102" y="162"/>
                    <a:pt x="97" y="162"/>
                  </a:cubicBezTo>
                  <a:cubicBezTo>
                    <a:pt x="90" y="162"/>
                    <a:pt x="83" y="164"/>
                    <a:pt x="77" y="170"/>
                  </a:cubicBezTo>
                  <a:cubicBezTo>
                    <a:pt x="70" y="175"/>
                    <a:pt x="63" y="183"/>
                    <a:pt x="55" y="193"/>
                  </a:cubicBezTo>
                  <a:lnTo>
                    <a:pt x="55" y="325"/>
                  </a:lnTo>
                  <a:cubicBezTo>
                    <a:pt x="55" y="327"/>
                    <a:pt x="55" y="328"/>
                    <a:pt x="54" y="329"/>
                  </a:cubicBezTo>
                  <a:cubicBezTo>
                    <a:pt x="53" y="330"/>
                    <a:pt x="52" y="331"/>
                    <a:pt x="49" y="332"/>
                  </a:cubicBezTo>
                  <a:cubicBezTo>
                    <a:pt x="47" y="333"/>
                    <a:pt x="45" y="333"/>
                    <a:pt x="41" y="334"/>
                  </a:cubicBezTo>
                  <a:cubicBezTo>
                    <a:pt x="38" y="334"/>
                    <a:pt x="33" y="334"/>
                    <a:pt x="28" y="334"/>
                  </a:cubicBezTo>
                  <a:cubicBezTo>
                    <a:pt x="23" y="334"/>
                    <a:pt x="18" y="334"/>
                    <a:pt x="15" y="334"/>
                  </a:cubicBezTo>
                  <a:cubicBezTo>
                    <a:pt x="11" y="333"/>
                    <a:pt x="8" y="333"/>
                    <a:pt x="6" y="332"/>
                  </a:cubicBezTo>
                  <a:cubicBezTo>
                    <a:pt x="4" y="331"/>
                    <a:pt x="3" y="330"/>
                    <a:pt x="2" y="329"/>
                  </a:cubicBezTo>
                  <a:cubicBezTo>
                    <a:pt x="1" y="328"/>
                    <a:pt x="0" y="327"/>
                    <a:pt x="0" y="325"/>
                  </a:cubicBezTo>
                  <a:lnTo>
                    <a:pt x="0" y="125"/>
                  </a:lnTo>
                  <a:cubicBezTo>
                    <a:pt x="0" y="124"/>
                    <a:pt x="1" y="123"/>
                    <a:pt x="2" y="122"/>
                  </a:cubicBezTo>
                  <a:cubicBezTo>
                    <a:pt x="2" y="120"/>
                    <a:pt x="4" y="119"/>
                    <a:pt x="5" y="119"/>
                  </a:cubicBezTo>
                  <a:cubicBezTo>
                    <a:pt x="7" y="118"/>
                    <a:pt x="10" y="117"/>
                    <a:pt x="13" y="117"/>
                  </a:cubicBezTo>
                  <a:cubicBezTo>
                    <a:pt x="16" y="117"/>
                    <a:pt x="19" y="116"/>
                    <a:pt x="24" y="116"/>
                  </a:cubicBezTo>
                  <a:cubicBezTo>
                    <a:pt x="29" y="116"/>
                    <a:pt x="32" y="117"/>
                    <a:pt x="35" y="117"/>
                  </a:cubicBezTo>
                  <a:cubicBezTo>
                    <a:pt x="38" y="117"/>
                    <a:pt x="41" y="118"/>
                    <a:pt x="43" y="119"/>
                  </a:cubicBezTo>
                  <a:cubicBezTo>
                    <a:pt x="44" y="119"/>
                    <a:pt x="45" y="120"/>
                    <a:pt x="46" y="122"/>
                  </a:cubicBezTo>
                  <a:cubicBezTo>
                    <a:pt x="47" y="123"/>
                    <a:pt x="47" y="124"/>
                    <a:pt x="47" y="125"/>
                  </a:cubicBezTo>
                  <a:lnTo>
                    <a:pt x="47" y="148"/>
                  </a:lnTo>
                  <a:cubicBezTo>
                    <a:pt x="58" y="137"/>
                    <a:pt x="69" y="128"/>
                    <a:pt x="79" y="122"/>
                  </a:cubicBezTo>
                  <a:cubicBezTo>
                    <a:pt x="90" y="116"/>
                    <a:pt x="101" y="113"/>
                    <a:pt x="113" y="113"/>
                  </a:cubicBezTo>
                  <a:cubicBezTo>
                    <a:pt x="121" y="113"/>
                    <a:pt x="128" y="114"/>
                    <a:pt x="134" y="115"/>
                  </a:cubicBezTo>
                  <a:cubicBezTo>
                    <a:pt x="141" y="117"/>
                    <a:pt x="146" y="120"/>
                    <a:pt x="151" y="123"/>
                  </a:cubicBezTo>
                  <a:cubicBezTo>
                    <a:pt x="156" y="126"/>
                    <a:pt x="161" y="130"/>
                    <a:pt x="164" y="134"/>
                  </a:cubicBezTo>
                  <a:cubicBezTo>
                    <a:pt x="168" y="139"/>
                    <a:pt x="171" y="144"/>
                    <a:pt x="173" y="149"/>
                  </a:cubicBezTo>
                  <a:cubicBezTo>
                    <a:pt x="179" y="143"/>
                    <a:pt x="185" y="137"/>
                    <a:pt x="190" y="133"/>
                  </a:cubicBezTo>
                  <a:cubicBezTo>
                    <a:pt x="196" y="128"/>
                    <a:pt x="202" y="124"/>
                    <a:pt x="207" y="121"/>
                  </a:cubicBezTo>
                  <a:cubicBezTo>
                    <a:pt x="212" y="118"/>
                    <a:pt x="218" y="116"/>
                    <a:pt x="223" y="115"/>
                  </a:cubicBezTo>
                  <a:cubicBezTo>
                    <a:pt x="229" y="113"/>
                    <a:pt x="234" y="113"/>
                    <a:pt x="240" y="113"/>
                  </a:cubicBezTo>
                  <a:cubicBezTo>
                    <a:pt x="253" y="113"/>
                    <a:pt x="264" y="115"/>
                    <a:pt x="272" y="120"/>
                  </a:cubicBezTo>
                  <a:cubicBezTo>
                    <a:pt x="281" y="124"/>
                    <a:pt x="288" y="130"/>
                    <a:pt x="294" y="138"/>
                  </a:cubicBezTo>
                  <a:cubicBezTo>
                    <a:pt x="299" y="145"/>
                    <a:pt x="303" y="154"/>
                    <a:pt x="306" y="165"/>
                  </a:cubicBezTo>
                  <a:cubicBezTo>
                    <a:pt x="308" y="175"/>
                    <a:pt x="309" y="186"/>
                    <a:pt x="309" y="197"/>
                  </a:cubicBezTo>
                  <a:lnTo>
                    <a:pt x="309" y="325"/>
                  </a:lnTo>
                  <a:close/>
                  <a:moveTo>
                    <a:pt x="390" y="391"/>
                  </a:moveTo>
                  <a:cubicBezTo>
                    <a:pt x="389" y="393"/>
                    <a:pt x="388" y="394"/>
                    <a:pt x="387" y="396"/>
                  </a:cubicBezTo>
                  <a:cubicBezTo>
                    <a:pt x="386" y="397"/>
                    <a:pt x="384" y="398"/>
                    <a:pt x="382" y="399"/>
                  </a:cubicBezTo>
                  <a:cubicBezTo>
                    <a:pt x="380" y="399"/>
                    <a:pt x="377" y="400"/>
                    <a:pt x="374" y="400"/>
                  </a:cubicBezTo>
                  <a:cubicBezTo>
                    <a:pt x="371" y="401"/>
                    <a:pt x="367" y="401"/>
                    <a:pt x="362" y="401"/>
                  </a:cubicBezTo>
                  <a:cubicBezTo>
                    <a:pt x="357" y="401"/>
                    <a:pt x="352" y="401"/>
                    <a:pt x="348" y="400"/>
                  </a:cubicBezTo>
                  <a:cubicBezTo>
                    <a:pt x="344" y="399"/>
                    <a:pt x="341" y="398"/>
                    <a:pt x="339" y="397"/>
                  </a:cubicBezTo>
                  <a:cubicBezTo>
                    <a:pt x="337" y="396"/>
                    <a:pt x="336" y="394"/>
                    <a:pt x="336" y="393"/>
                  </a:cubicBezTo>
                  <a:cubicBezTo>
                    <a:pt x="336" y="391"/>
                    <a:pt x="336" y="389"/>
                    <a:pt x="337" y="386"/>
                  </a:cubicBezTo>
                  <a:lnTo>
                    <a:pt x="467" y="10"/>
                  </a:lnTo>
                  <a:cubicBezTo>
                    <a:pt x="467" y="8"/>
                    <a:pt x="468" y="6"/>
                    <a:pt x="469" y="5"/>
                  </a:cubicBezTo>
                  <a:cubicBezTo>
                    <a:pt x="471" y="4"/>
                    <a:pt x="472" y="3"/>
                    <a:pt x="474" y="2"/>
                  </a:cubicBezTo>
                  <a:cubicBezTo>
                    <a:pt x="476" y="2"/>
                    <a:pt x="479" y="1"/>
                    <a:pt x="482" y="1"/>
                  </a:cubicBezTo>
                  <a:cubicBezTo>
                    <a:pt x="485" y="0"/>
                    <a:pt x="489" y="0"/>
                    <a:pt x="494" y="0"/>
                  </a:cubicBezTo>
                  <a:cubicBezTo>
                    <a:pt x="500" y="0"/>
                    <a:pt x="505" y="0"/>
                    <a:pt x="509" y="1"/>
                  </a:cubicBezTo>
                  <a:cubicBezTo>
                    <a:pt x="513" y="2"/>
                    <a:pt x="515" y="2"/>
                    <a:pt x="517" y="4"/>
                  </a:cubicBezTo>
                  <a:cubicBezTo>
                    <a:pt x="519" y="5"/>
                    <a:pt x="520" y="6"/>
                    <a:pt x="521" y="8"/>
                  </a:cubicBezTo>
                  <a:cubicBezTo>
                    <a:pt x="521" y="10"/>
                    <a:pt x="521" y="12"/>
                    <a:pt x="520" y="15"/>
                  </a:cubicBezTo>
                  <a:lnTo>
                    <a:pt x="390" y="391"/>
                  </a:lnTo>
                  <a:close/>
                  <a:moveTo>
                    <a:pt x="609" y="325"/>
                  </a:moveTo>
                  <a:cubicBezTo>
                    <a:pt x="609" y="327"/>
                    <a:pt x="608" y="328"/>
                    <a:pt x="607" y="329"/>
                  </a:cubicBezTo>
                  <a:cubicBezTo>
                    <a:pt x="607" y="330"/>
                    <a:pt x="605" y="331"/>
                    <a:pt x="603" y="332"/>
                  </a:cubicBezTo>
                  <a:cubicBezTo>
                    <a:pt x="601" y="333"/>
                    <a:pt x="598" y="333"/>
                    <a:pt x="595" y="334"/>
                  </a:cubicBezTo>
                  <a:cubicBezTo>
                    <a:pt x="591" y="334"/>
                    <a:pt x="587" y="334"/>
                    <a:pt x="581" y="334"/>
                  </a:cubicBezTo>
                  <a:cubicBezTo>
                    <a:pt x="576" y="334"/>
                    <a:pt x="572" y="334"/>
                    <a:pt x="568" y="334"/>
                  </a:cubicBezTo>
                  <a:cubicBezTo>
                    <a:pt x="565" y="333"/>
                    <a:pt x="562" y="333"/>
                    <a:pt x="560" y="332"/>
                  </a:cubicBezTo>
                  <a:cubicBezTo>
                    <a:pt x="558" y="331"/>
                    <a:pt x="556" y="330"/>
                    <a:pt x="555" y="329"/>
                  </a:cubicBezTo>
                  <a:cubicBezTo>
                    <a:pt x="554" y="328"/>
                    <a:pt x="554" y="327"/>
                    <a:pt x="554" y="325"/>
                  </a:cubicBezTo>
                  <a:lnTo>
                    <a:pt x="554" y="126"/>
                  </a:lnTo>
                  <a:cubicBezTo>
                    <a:pt x="554" y="124"/>
                    <a:pt x="554" y="123"/>
                    <a:pt x="555" y="122"/>
                  </a:cubicBezTo>
                  <a:cubicBezTo>
                    <a:pt x="556" y="121"/>
                    <a:pt x="558" y="120"/>
                    <a:pt x="560" y="119"/>
                  </a:cubicBezTo>
                  <a:cubicBezTo>
                    <a:pt x="562" y="118"/>
                    <a:pt x="565" y="118"/>
                    <a:pt x="568" y="117"/>
                  </a:cubicBezTo>
                  <a:cubicBezTo>
                    <a:pt x="572" y="117"/>
                    <a:pt x="576" y="116"/>
                    <a:pt x="581" y="116"/>
                  </a:cubicBezTo>
                  <a:cubicBezTo>
                    <a:pt x="587" y="116"/>
                    <a:pt x="591" y="117"/>
                    <a:pt x="595" y="117"/>
                  </a:cubicBezTo>
                  <a:cubicBezTo>
                    <a:pt x="598" y="118"/>
                    <a:pt x="601" y="118"/>
                    <a:pt x="603" y="119"/>
                  </a:cubicBezTo>
                  <a:cubicBezTo>
                    <a:pt x="605" y="120"/>
                    <a:pt x="607" y="121"/>
                    <a:pt x="607" y="122"/>
                  </a:cubicBezTo>
                  <a:cubicBezTo>
                    <a:pt x="608" y="123"/>
                    <a:pt x="609" y="124"/>
                    <a:pt x="609" y="126"/>
                  </a:cubicBezTo>
                  <a:lnTo>
                    <a:pt x="609" y="325"/>
                  </a:lnTo>
                  <a:close/>
                  <a:moveTo>
                    <a:pt x="613" y="58"/>
                  </a:moveTo>
                  <a:cubicBezTo>
                    <a:pt x="613" y="69"/>
                    <a:pt x="611" y="77"/>
                    <a:pt x="606" y="81"/>
                  </a:cubicBezTo>
                  <a:cubicBezTo>
                    <a:pt x="602" y="85"/>
                    <a:pt x="594" y="88"/>
                    <a:pt x="581" y="88"/>
                  </a:cubicBezTo>
                  <a:cubicBezTo>
                    <a:pt x="569" y="88"/>
                    <a:pt x="561" y="86"/>
                    <a:pt x="556" y="81"/>
                  </a:cubicBezTo>
                  <a:cubicBezTo>
                    <a:pt x="552" y="77"/>
                    <a:pt x="550" y="70"/>
                    <a:pt x="550" y="59"/>
                  </a:cubicBezTo>
                  <a:cubicBezTo>
                    <a:pt x="550" y="47"/>
                    <a:pt x="552" y="39"/>
                    <a:pt x="557" y="35"/>
                  </a:cubicBezTo>
                  <a:cubicBezTo>
                    <a:pt x="561" y="31"/>
                    <a:pt x="569" y="28"/>
                    <a:pt x="582" y="28"/>
                  </a:cubicBezTo>
                  <a:cubicBezTo>
                    <a:pt x="594" y="28"/>
                    <a:pt x="602" y="31"/>
                    <a:pt x="607" y="35"/>
                  </a:cubicBezTo>
                  <a:cubicBezTo>
                    <a:pt x="611" y="39"/>
                    <a:pt x="613" y="47"/>
                    <a:pt x="613" y="58"/>
                  </a:cubicBezTo>
                  <a:close/>
                  <a:moveTo>
                    <a:pt x="849" y="325"/>
                  </a:moveTo>
                  <a:cubicBezTo>
                    <a:pt x="849" y="327"/>
                    <a:pt x="848" y="328"/>
                    <a:pt x="847" y="329"/>
                  </a:cubicBezTo>
                  <a:cubicBezTo>
                    <a:pt x="846" y="330"/>
                    <a:pt x="845" y="331"/>
                    <a:pt x="843" y="332"/>
                  </a:cubicBezTo>
                  <a:cubicBezTo>
                    <a:pt x="841" y="333"/>
                    <a:pt x="838" y="333"/>
                    <a:pt x="834" y="334"/>
                  </a:cubicBezTo>
                  <a:cubicBezTo>
                    <a:pt x="831" y="334"/>
                    <a:pt x="827" y="334"/>
                    <a:pt x="821" y="334"/>
                  </a:cubicBezTo>
                  <a:cubicBezTo>
                    <a:pt x="816" y="334"/>
                    <a:pt x="811" y="334"/>
                    <a:pt x="808" y="334"/>
                  </a:cubicBezTo>
                  <a:cubicBezTo>
                    <a:pt x="804" y="333"/>
                    <a:pt x="802" y="333"/>
                    <a:pt x="799" y="332"/>
                  </a:cubicBezTo>
                  <a:cubicBezTo>
                    <a:pt x="797" y="331"/>
                    <a:pt x="796" y="330"/>
                    <a:pt x="795" y="329"/>
                  </a:cubicBezTo>
                  <a:cubicBezTo>
                    <a:pt x="794" y="328"/>
                    <a:pt x="794" y="327"/>
                    <a:pt x="794" y="325"/>
                  </a:cubicBezTo>
                  <a:lnTo>
                    <a:pt x="794" y="211"/>
                  </a:lnTo>
                  <a:cubicBezTo>
                    <a:pt x="794" y="202"/>
                    <a:pt x="793" y="194"/>
                    <a:pt x="792" y="189"/>
                  </a:cubicBezTo>
                  <a:cubicBezTo>
                    <a:pt x="790" y="183"/>
                    <a:pt x="788" y="178"/>
                    <a:pt x="786" y="174"/>
                  </a:cubicBezTo>
                  <a:cubicBezTo>
                    <a:pt x="783" y="170"/>
                    <a:pt x="780" y="167"/>
                    <a:pt x="776" y="165"/>
                  </a:cubicBezTo>
                  <a:cubicBezTo>
                    <a:pt x="772" y="163"/>
                    <a:pt x="767" y="162"/>
                    <a:pt x="761" y="162"/>
                  </a:cubicBezTo>
                  <a:cubicBezTo>
                    <a:pt x="754" y="162"/>
                    <a:pt x="747" y="164"/>
                    <a:pt x="740" y="170"/>
                  </a:cubicBezTo>
                  <a:cubicBezTo>
                    <a:pt x="733" y="175"/>
                    <a:pt x="726" y="183"/>
                    <a:pt x="718" y="193"/>
                  </a:cubicBezTo>
                  <a:lnTo>
                    <a:pt x="718" y="325"/>
                  </a:lnTo>
                  <a:cubicBezTo>
                    <a:pt x="718" y="327"/>
                    <a:pt x="718" y="328"/>
                    <a:pt x="717" y="329"/>
                  </a:cubicBezTo>
                  <a:cubicBezTo>
                    <a:pt x="716" y="330"/>
                    <a:pt x="714" y="331"/>
                    <a:pt x="712" y="332"/>
                  </a:cubicBezTo>
                  <a:cubicBezTo>
                    <a:pt x="710" y="333"/>
                    <a:pt x="707" y="333"/>
                    <a:pt x="704" y="334"/>
                  </a:cubicBezTo>
                  <a:cubicBezTo>
                    <a:pt x="701" y="334"/>
                    <a:pt x="696" y="334"/>
                    <a:pt x="691" y="334"/>
                  </a:cubicBezTo>
                  <a:cubicBezTo>
                    <a:pt x="685" y="334"/>
                    <a:pt x="681" y="334"/>
                    <a:pt x="677" y="334"/>
                  </a:cubicBezTo>
                  <a:cubicBezTo>
                    <a:pt x="674" y="333"/>
                    <a:pt x="671" y="333"/>
                    <a:pt x="669" y="332"/>
                  </a:cubicBezTo>
                  <a:cubicBezTo>
                    <a:pt x="667" y="331"/>
                    <a:pt x="666" y="330"/>
                    <a:pt x="665" y="329"/>
                  </a:cubicBezTo>
                  <a:cubicBezTo>
                    <a:pt x="664" y="328"/>
                    <a:pt x="663" y="327"/>
                    <a:pt x="663" y="325"/>
                  </a:cubicBezTo>
                  <a:lnTo>
                    <a:pt x="663" y="125"/>
                  </a:lnTo>
                  <a:cubicBezTo>
                    <a:pt x="663" y="124"/>
                    <a:pt x="664" y="123"/>
                    <a:pt x="664" y="122"/>
                  </a:cubicBezTo>
                  <a:cubicBezTo>
                    <a:pt x="665" y="120"/>
                    <a:pt x="666" y="119"/>
                    <a:pt x="668" y="119"/>
                  </a:cubicBezTo>
                  <a:cubicBezTo>
                    <a:pt x="670" y="118"/>
                    <a:pt x="673" y="117"/>
                    <a:pt x="676" y="117"/>
                  </a:cubicBezTo>
                  <a:cubicBezTo>
                    <a:pt x="679" y="117"/>
                    <a:pt x="682" y="116"/>
                    <a:pt x="687" y="116"/>
                  </a:cubicBezTo>
                  <a:cubicBezTo>
                    <a:pt x="691" y="116"/>
                    <a:pt x="695" y="117"/>
                    <a:pt x="698" y="117"/>
                  </a:cubicBezTo>
                  <a:cubicBezTo>
                    <a:pt x="701" y="117"/>
                    <a:pt x="704" y="118"/>
                    <a:pt x="705" y="119"/>
                  </a:cubicBezTo>
                  <a:cubicBezTo>
                    <a:pt x="707" y="119"/>
                    <a:pt x="708" y="120"/>
                    <a:pt x="709" y="122"/>
                  </a:cubicBezTo>
                  <a:cubicBezTo>
                    <a:pt x="710" y="123"/>
                    <a:pt x="710" y="124"/>
                    <a:pt x="710" y="125"/>
                  </a:cubicBezTo>
                  <a:lnTo>
                    <a:pt x="710" y="148"/>
                  </a:lnTo>
                  <a:cubicBezTo>
                    <a:pt x="721" y="137"/>
                    <a:pt x="732" y="128"/>
                    <a:pt x="743" y="122"/>
                  </a:cubicBezTo>
                  <a:cubicBezTo>
                    <a:pt x="754" y="116"/>
                    <a:pt x="765" y="113"/>
                    <a:pt x="777" y="113"/>
                  </a:cubicBezTo>
                  <a:cubicBezTo>
                    <a:pt x="791" y="113"/>
                    <a:pt x="802" y="115"/>
                    <a:pt x="811" y="120"/>
                  </a:cubicBezTo>
                  <a:cubicBezTo>
                    <a:pt x="820" y="124"/>
                    <a:pt x="827" y="130"/>
                    <a:pt x="833" y="138"/>
                  </a:cubicBezTo>
                  <a:cubicBezTo>
                    <a:pt x="838" y="145"/>
                    <a:pt x="842" y="154"/>
                    <a:pt x="845" y="165"/>
                  </a:cubicBezTo>
                  <a:cubicBezTo>
                    <a:pt x="847" y="175"/>
                    <a:pt x="849" y="187"/>
                    <a:pt x="849" y="202"/>
                  </a:cubicBezTo>
                  <a:lnTo>
                    <a:pt x="849" y="325"/>
                  </a:lnTo>
                  <a:close/>
                  <a:moveTo>
                    <a:pt x="1017" y="49"/>
                  </a:moveTo>
                  <a:cubicBezTo>
                    <a:pt x="1017" y="54"/>
                    <a:pt x="1016" y="57"/>
                    <a:pt x="1016" y="60"/>
                  </a:cubicBezTo>
                  <a:cubicBezTo>
                    <a:pt x="1016" y="62"/>
                    <a:pt x="1015" y="64"/>
                    <a:pt x="1015" y="66"/>
                  </a:cubicBezTo>
                  <a:cubicBezTo>
                    <a:pt x="1014" y="67"/>
                    <a:pt x="1014" y="68"/>
                    <a:pt x="1013" y="69"/>
                  </a:cubicBezTo>
                  <a:cubicBezTo>
                    <a:pt x="1012" y="69"/>
                    <a:pt x="1011" y="70"/>
                    <a:pt x="1011" y="70"/>
                  </a:cubicBezTo>
                  <a:cubicBezTo>
                    <a:pt x="1009" y="70"/>
                    <a:pt x="1008" y="69"/>
                    <a:pt x="1007" y="69"/>
                  </a:cubicBezTo>
                  <a:cubicBezTo>
                    <a:pt x="1006" y="68"/>
                    <a:pt x="1004" y="68"/>
                    <a:pt x="1003" y="67"/>
                  </a:cubicBezTo>
                  <a:cubicBezTo>
                    <a:pt x="1001" y="66"/>
                    <a:pt x="999" y="66"/>
                    <a:pt x="996" y="65"/>
                  </a:cubicBezTo>
                  <a:cubicBezTo>
                    <a:pt x="994" y="65"/>
                    <a:pt x="991" y="65"/>
                    <a:pt x="988" y="65"/>
                  </a:cubicBezTo>
                  <a:cubicBezTo>
                    <a:pt x="984" y="65"/>
                    <a:pt x="980" y="65"/>
                    <a:pt x="977" y="67"/>
                  </a:cubicBezTo>
                  <a:cubicBezTo>
                    <a:pt x="975" y="68"/>
                    <a:pt x="972" y="70"/>
                    <a:pt x="970" y="73"/>
                  </a:cubicBezTo>
                  <a:cubicBezTo>
                    <a:pt x="969" y="75"/>
                    <a:pt x="967" y="79"/>
                    <a:pt x="966" y="83"/>
                  </a:cubicBezTo>
                  <a:cubicBezTo>
                    <a:pt x="965" y="88"/>
                    <a:pt x="965" y="93"/>
                    <a:pt x="965" y="100"/>
                  </a:cubicBezTo>
                  <a:lnTo>
                    <a:pt x="965" y="118"/>
                  </a:lnTo>
                  <a:lnTo>
                    <a:pt x="1000" y="118"/>
                  </a:lnTo>
                  <a:cubicBezTo>
                    <a:pt x="1002" y="118"/>
                    <a:pt x="1003" y="118"/>
                    <a:pt x="1004" y="119"/>
                  </a:cubicBezTo>
                  <a:cubicBezTo>
                    <a:pt x="1005" y="120"/>
                    <a:pt x="1006" y="121"/>
                    <a:pt x="1007" y="123"/>
                  </a:cubicBezTo>
                  <a:cubicBezTo>
                    <a:pt x="1008" y="124"/>
                    <a:pt x="1008" y="127"/>
                    <a:pt x="1009" y="130"/>
                  </a:cubicBezTo>
                  <a:cubicBezTo>
                    <a:pt x="1009" y="133"/>
                    <a:pt x="1009" y="136"/>
                    <a:pt x="1009" y="141"/>
                  </a:cubicBezTo>
                  <a:cubicBezTo>
                    <a:pt x="1009" y="149"/>
                    <a:pt x="1008" y="155"/>
                    <a:pt x="1007" y="158"/>
                  </a:cubicBezTo>
                  <a:cubicBezTo>
                    <a:pt x="1005" y="162"/>
                    <a:pt x="1003" y="164"/>
                    <a:pt x="1000" y="164"/>
                  </a:cubicBezTo>
                  <a:lnTo>
                    <a:pt x="965" y="164"/>
                  </a:lnTo>
                  <a:lnTo>
                    <a:pt x="965" y="325"/>
                  </a:lnTo>
                  <a:cubicBezTo>
                    <a:pt x="965" y="327"/>
                    <a:pt x="964" y="328"/>
                    <a:pt x="964" y="329"/>
                  </a:cubicBezTo>
                  <a:cubicBezTo>
                    <a:pt x="963" y="330"/>
                    <a:pt x="961" y="331"/>
                    <a:pt x="959" y="332"/>
                  </a:cubicBezTo>
                  <a:cubicBezTo>
                    <a:pt x="957" y="333"/>
                    <a:pt x="954" y="333"/>
                    <a:pt x="951" y="334"/>
                  </a:cubicBezTo>
                  <a:cubicBezTo>
                    <a:pt x="947" y="334"/>
                    <a:pt x="943" y="334"/>
                    <a:pt x="937" y="334"/>
                  </a:cubicBezTo>
                  <a:cubicBezTo>
                    <a:pt x="932" y="334"/>
                    <a:pt x="928" y="334"/>
                    <a:pt x="924" y="334"/>
                  </a:cubicBezTo>
                  <a:cubicBezTo>
                    <a:pt x="921" y="333"/>
                    <a:pt x="918" y="333"/>
                    <a:pt x="916" y="332"/>
                  </a:cubicBezTo>
                  <a:cubicBezTo>
                    <a:pt x="914" y="331"/>
                    <a:pt x="912" y="330"/>
                    <a:pt x="911" y="329"/>
                  </a:cubicBezTo>
                  <a:cubicBezTo>
                    <a:pt x="911" y="328"/>
                    <a:pt x="910" y="327"/>
                    <a:pt x="910" y="325"/>
                  </a:cubicBezTo>
                  <a:lnTo>
                    <a:pt x="910" y="164"/>
                  </a:lnTo>
                  <a:lnTo>
                    <a:pt x="886" y="164"/>
                  </a:lnTo>
                  <a:cubicBezTo>
                    <a:pt x="883" y="164"/>
                    <a:pt x="881" y="162"/>
                    <a:pt x="880" y="158"/>
                  </a:cubicBezTo>
                  <a:cubicBezTo>
                    <a:pt x="878" y="155"/>
                    <a:pt x="878" y="149"/>
                    <a:pt x="878" y="141"/>
                  </a:cubicBezTo>
                  <a:cubicBezTo>
                    <a:pt x="878" y="136"/>
                    <a:pt x="878" y="133"/>
                    <a:pt x="878" y="130"/>
                  </a:cubicBezTo>
                  <a:cubicBezTo>
                    <a:pt x="879" y="127"/>
                    <a:pt x="879" y="124"/>
                    <a:pt x="880" y="123"/>
                  </a:cubicBezTo>
                  <a:cubicBezTo>
                    <a:pt x="880" y="121"/>
                    <a:pt x="881" y="120"/>
                    <a:pt x="882" y="119"/>
                  </a:cubicBezTo>
                  <a:cubicBezTo>
                    <a:pt x="883" y="118"/>
                    <a:pt x="885" y="118"/>
                    <a:pt x="886" y="118"/>
                  </a:cubicBezTo>
                  <a:lnTo>
                    <a:pt x="910" y="118"/>
                  </a:lnTo>
                  <a:lnTo>
                    <a:pt x="910" y="101"/>
                  </a:lnTo>
                  <a:cubicBezTo>
                    <a:pt x="910" y="87"/>
                    <a:pt x="912" y="76"/>
                    <a:pt x="914" y="65"/>
                  </a:cubicBezTo>
                  <a:cubicBezTo>
                    <a:pt x="917" y="55"/>
                    <a:pt x="921" y="47"/>
                    <a:pt x="926" y="40"/>
                  </a:cubicBezTo>
                  <a:cubicBezTo>
                    <a:pt x="932" y="33"/>
                    <a:pt x="939" y="28"/>
                    <a:pt x="948" y="24"/>
                  </a:cubicBezTo>
                  <a:cubicBezTo>
                    <a:pt x="956" y="21"/>
                    <a:pt x="967" y="19"/>
                    <a:pt x="978" y="19"/>
                  </a:cubicBezTo>
                  <a:cubicBezTo>
                    <a:pt x="984" y="19"/>
                    <a:pt x="989" y="20"/>
                    <a:pt x="994" y="21"/>
                  </a:cubicBezTo>
                  <a:cubicBezTo>
                    <a:pt x="999" y="22"/>
                    <a:pt x="1003" y="23"/>
                    <a:pt x="1006" y="24"/>
                  </a:cubicBezTo>
                  <a:cubicBezTo>
                    <a:pt x="1009" y="25"/>
                    <a:pt x="1011" y="26"/>
                    <a:pt x="1012" y="27"/>
                  </a:cubicBezTo>
                  <a:cubicBezTo>
                    <a:pt x="1013" y="28"/>
                    <a:pt x="1014" y="29"/>
                    <a:pt x="1015" y="31"/>
                  </a:cubicBezTo>
                  <a:cubicBezTo>
                    <a:pt x="1015" y="33"/>
                    <a:pt x="1016" y="36"/>
                    <a:pt x="1016" y="38"/>
                  </a:cubicBezTo>
                  <a:cubicBezTo>
                    <a:pt x="1016" y="41"/>
                    <a:pt x="1017" y="45"/>
                    <a:pt x="1017" y="49"/>
                  </a:cubicBezTo>
                  <a:close/>
                  <a:moveTo>
                    <a:pt x="1230" y="223"/>
                  </a:moveTo>
                  <a:cubicBezTo>
                    <a:pt x="1230" y="240"/>
                    <a:pt x="1228" y="256"/>
                    <a:pt x="1223" y="270"/>
                  </a:cubicBezTo>
                  <a:cubicBezTo>
                    <a:pt x="1219" y="284"/>
                    <a:pt x="1213" y="296"/>
                    <a:pt x="1204" y="306"/>
                  </a:cubicBezTo>
                  <a:cubicBezTo>
                    <a:pt x="1195" y="316"/>
                    <a:pt x="1184" y="324"/>
                    <a:pt x="1170" y="330"/>
                  </a:cubicBezTo>
                  <a:cubicBezTo>
                    <a:pt x="1157" y="335"/>
                    <a:pt x="1141" y="338"/>
                    <a:pt x="1124" y="338"/>
                  </a:cubicBezTo>
                  <a:cubicBezTo>
                    <a:pt x="1106" y="338"/>
                    <a:pt x="1091" y="336"/>
                    <a:pt x="1079" y="331"/>
                  </a:cubicBezTo>
                  <a:cubicBezTo>
                    <a:pt x="1066" y="326"/>
                    <a:pt x="1055" y="318"/>
                    <a:pt x="1047" y="309"/>
                  </a:cubicBezTo>
                  <a:cubicBezTo>
                    <a:pt x="1038" y="300"/>
                    <a:pt x="1032" y="288"/>
                    <a:pt x="1028" y="274"/>
                  </a:cubicBezTo>
                  <a:cubicBezTo>
                    <a:pt x="1024" y="261"/>
                    <a:pt x="1022" y="245"/>
                    <a:pt x="1022" y="227"/>
                  </a:cubicBezTo>
                  <a:cubicBezTo>
                    <a:pt x="1022" y="210"/>
                    <a:pt x="1024" y="195"/>
                    <a:pt x="1029" y="181"/>
                  </a:cubicBezTo>
                  <a:cubicBezTo>
                    <a:pt x="1033" y="167"/>
                    <a:pt x="1040" y="155"/>
                    <a:pt x="1049" y="144"/>
                  </a:cubicBezTo>
                  <a:cubicBezTo>
                    <a:pt x="1057" y="134"/>
                    <a:pt x="1069" y="127"/>
                    <a:pt x="1082" y="121"/>
                  </a:cubicBezTo>
                  <a:cubicBezTo>
                    <a:pt x="1095" y="116"/>
                    <a:pt x="1111" y="113"/>
                    <a:pt x="1128" y="113"/>
                  </a:cubicBezTo>
                  <a:cubicBezTo>
                    <a:pt x="1146" y="113"/>
                    <a:pt x="1161" y="115"/>
                    <a:pt x="1174" y="120"/>
                  </a:cubicBezTo>
                  <a:cubicBezTo>
                    <a:pt x="1186" y="125"/>
                    <a:pt x="1197" y="132"/>
                    <a:pt x="1205" y="141"/>
                  </a:cubicBezTo>
                  <a:cubicBezTo>
                    <a:pt x="1214" y="151"/>
                    <a:pt x="1220" y="162"/>
                    <a:pt x="1224" y="176"/>
                  </a:cubicBezTo>
                  <a:cubicBezTo>
                    <a:pt x="1228" y="190"/>
                    <a:pt x="1230" y="206"/>
                    <a:pt x="1230" y="223"/>
                  </a:cubicBezTo>
                  <a:close/>
                  <a:moveTo>
                    <a:pt x="1174" y="226"/>
                  </a:moveTo>
                  <a:cubicBezTo>
                    <a:pt x="1174" y="216"/>
                    <a:pt x="1173" y="207"/>
                    <a:pt x="1172" y="198"/>
                  </a:cubicBezTo>
                  <a:cubicBezTo>
                    <a:pt x="1170" y="190"/>
                    <a:pt x="1168" y="183"/>
                    <a:pt x="1164" y="177"/>
                  </a:cubicBezTo>
                  <a:cubicBezTo>
                    <a:pt x="1160" y="171"/>
                    <a:pt x="1155" y="166"/>
                    <a:pt x="1149" y="162"/>
                  </a:cubicBezTo>
                  <a:cubicBezTo>
                    <a:pt x="1143" y="159"/>
                    <a:pt x="1136" y="157"/>
                    <a:pt x="1126" y="157"/>
                  </a:cubicBezTo>
                  <a:cubicBezTo>
                    <a:pt x="1118" y="157"/>
                    <a:pt x="1111" y="159"/>
                    <a:pt x="1105" y="162"/>
                  </a:cubicBezTo>
                  <a:cubicBezTo>
                    <a:pt x="1099" y="165"/>
                    <a:pt x="1094" y="169"/>
                    <a:pt x="1090" y="175"/>
                  </a:cubicBezTo>
                  <a:cubicBezTo>
                    <a:pt x="1086" y="181"/>
                    <a:pt x="1083" y="188"/>
                    <a:pt x="1081" y="197"/>
                  </a:cubicBezTo>
                  <a:cubicBezTo>
                    <a:pt x="1079" y="205"/>
                    <a:pt x="1078" y="214"/>
                    <a:pt x="1078" y="225"/>
                  </a:cubicBezTo>
                  <a:cubicBezTo>
                    <a:pt x="1078" y="235"/>
                    <a:pt x="1079" y="244"/>
                    <a:pt x="1081" y="252"/>
                  </a:cubicBezTo>
                  <a:cubicBezTo>
                    <a:pt x="1082" y="260"/>
                    <a:pt x="1085" y="268"/>
                    <a:pt x="1088" y="274"/>
                  </a:cubicBezTo>
                  <a:cubicBezTo>
                    <a:pt x="1092" y="280"/>
                    <a:pt x="1097" y="285"/>
                    <a:pt x="1103" y="288"/>
                  </a:cubicBezTo>
                  <a:cubicBezTo>
                    <a:pt x="1109" y="291"/>
                    <a:pt x="1117" y="293"/>
                    <a:pt x="1126" y="293"/>
                  </a:cubicBezTo>
                  <a:cubicBezTo>
                    <a:pt x="1134" y="293"/>
                    <a:pt x="1141" y="292"/>
                    <a:pt x="1147" y="288"/>
                  </a:cubicBezTo>
                  <a:cubicBezTo>
                    <a:pt x="1153" y="285"/>
                    <a:pt x="1158" y="281"/>
                    <a:pt x="1162" y="275"/>
                  </a:cubicBezTo>
                  <a:cubicBezTo>
                    <a:pt x="1166" y="269"/>
                    <a:pt x="1169" y="262"/>
                    <a:pt x="1171" y="254"/>
                  </a:cubicBezTo>
                  <a:cubicBezTo>
                    <a:pt x="1173" y="246"/>
                    <a:pt x="1174" y="236"/>
                    <a:pt x="1174" y="226"/>
                  </a:cubicBezTo>
                  <a:close/>
                  <a:moveTo>
                    <a:pt x="1398" y="144"/>
                  </a:moveTo>
                  <a:cubicBezTo>
                    <a:pt x="1398" y="149"/>
                    <a:pt x="1398" y="154"/>
                    <a:pt x="1398" y="157"/>
                  </a:cubicBezTo>
                  <a:cubicBezTo>
                    <a:pt x="1397" y="161"/>
                    <a:pt x="1397" y="163"/>
                    <a:pt x="1396" y="165"/>
                  </a:cubicBezTo>
                  <a:cubicBezTo>
                    <a:pt x="1396" y="167"/>
                    <a:pt x="1395" y="169"/>
                    <a:pt x="1394" y="169"/>
                  </a:cubicBezTo>
                  <a:cubicBezTo>
                    <a:pt x="1393" y="170"/>
                    <a:pt x="1392" y="170"/>
                    <a:pt x="1391" y="170"/>
                  </a:cubicBezTo>
                  <a:cubicBezTo>
                    <a:pt x="1389" y="170"/>
                    <a:pt x="1388" y="170"/>
                    <a:pt x="1387" y="170"/>
                  </a:cubicBezTo>
                  <a:cubicBezTo>
                    <a:pt x="1385" y="169"/>
                    <a:pt x="1384" y="169"/>
                    <a:pt x="1382" y="168"/>
                  </a:cubicBezTo>
                  <a:cubicBezTo>
                    <a:pt x="1380" y="167"/>
                    <a:pt x="1378" y="167"/>
                    <a:pt x="1376" y="166"/>
                  </a:cubicBezTo>
                  <a:cubicBezTo>
                    <a:pt x="1374" y="166"/>
                    <a:pt x="1371" y="166"/>
                    <a:pt x="1369" y="166"/>
                  </a:cubicBezTo>
                  <a:cubicBezTo>
                    <a:pt x="1366" y="166"/>
                    <a:pt x="1362" y="166"/>
                    <a:pt x="1359" y="167"/>
                  </a:cubicBezTo>
                  <a:cubicBezTo>
                    <a:pt x="1356" y="169"/>
                    <a:pt x="1353" y="171"/>
                    <a:pt x="1350" y="173"/>
                  </a:cubicBezTo>
                  <a:cubicBezTo>
                    <a:pt x="1347" y="176"/>
                    <a:pt x="1343" y="180"/>
                    <a:pt x="1340" y="184"/>
                  </a:cubicBezTo>
                  <a:cubicBezTo>
                    <a:pt x="1336" y="189"/>
                    <a:pt x="1332" y="194"/>
                    <a:pt x="1328" y="201"/>
                  </a:cubicBezTo>
                  <a:lnTo>
                    <a:pt x="1328" y="325"/>
                  </a:lnTo>
                  <a:cubicBezTo>
                    <a:pt x="1328" y="327"/>
                    <a:pt x="1328" y="328"/>
                    <a:pt x="1327" y="329"/>
                  </a:cubicBezTo>
                  <a:cubicBezTo>
                    <a:pt x="1326" y="330"/>
                    <a:pt x="1325" y="331"/>
                    <a:pt x="1322" y="332"/>
                  </a:cubicBezTo>
                  <a:cubicBezTo>
                    <a:pt x="1320" y="333"/>
                    <a:pt x="1318" y="333"/>
                    <a:pt x="1314" y="334"/>
                  </a:cubicBezTo>
                  <a:cubicBezTo>
                    <a:pt x="1311" y="334"/>
                    <a:pt x="1306" y="334"/>
                    <a:pt x="1301" y="334"/>
                  </a:cubicBezTo>
                  <a:cubicBezTo>
                    <a:pt x="1296" y="334"/>
                    <a:pt x="1291" y="334"/>
                    <a:pt x="1288" y="334"/>
                  </a:cubicBezTo>
                  <a:cubicBezTo>
                    <a:pt x="1284" y="333"/>
                    <a:pt x="1281" y="333"/>
                    <a:pt x="1279" y="332"/>
                  </a:cubicBezTo>
                  <a:cubicBezTo>
                    <a:pt x="1277" y="331"/>
                    <a:pt x="1276" y="330"/>
                    <a:pt x="1275" y="329"/>
                  </a:cubicBezTo>
                  <a:cubicBezTo>
                    <a:pt x="1274" y="328"/>
                    <a:pt x="1273" y="327"/>
                    <a:pt x="1273" y="325"/>
                  </a:cubicBezTo>
                  <a:lnTo>
                    <a:pt x="1273" y="125"/>
                  </a:lnTo>
                  <a:cubicBezTo>
                    <a:pt x="1273" y="124"/>
                    <a:pt x="1274" y="123"/>
                    <a:pt x="1275" y="122"/>
                  </a:cubicBezTo>
                  <a:cubicBezTo>
                    <a:pt x="1275" y="120"/>
                    <a:pt x="1277" y="119"/>
                    <a:pt x="1278" y="119"/>
                  </a:cubicBezTo>
                  <a:cubicBezTo>
                    <a:pt x="1280" y="118"/>
                    <a:pt x="1283" y="117"/>
                    <a:pt x="1286" y="117"/>
                  </a:cubicBezTo>
                  <a:cubicBezTo>
                    <a:pt x="1289" y="117"/>
                    <a:pt x="1292" y="116"/>
                    <a:pt x="1297" y="116"/>
                  </a:cubicBezTo>
                  <a:cubicBezTo>
                    <a:pt x="1302" y="116"/>
                    <a:pt x="1305" y="117"/>
                    <a:pt x="1308" y="117"/>
                  </a:cubicBezTo>
                  <a:cubicBezTo>
                    <a:pt x="1311" y="117"/>
                    <a:pt x="1314" y="118"/>
                    <a:pt x="1316" y="119"/>
                  </a:cubicBezTo>
                  <a:cubicBezTo>
                    <a:pt x="1317" y="119"/>
                    <a:pt x="1318" y="120"/>
                    <a:pt x="1319" y="122"/>
                  </a:cubicBezTo>
                  <a:cubicBezTo>
                    <a:pt x="1320" y="123"/>
                    <a:pt x="1320" y="124"/>
                    <a:pt x="1320" y="125"/>
                  </a:cubicBezTo>
                  <a:lnTo>
                    <a:pt x="1320" y="150"/>
                  </a:lnTo>
                  <a:cubicBezTo>
                    <a:pt x="1325" y="143"/>
                    <a:pt x="1330" y="137"/>
                    <a:pt x="1335" y="132"/>
                  </a:cubicBezTo>
                  <a:cubicBezTo>
                    <a:pt x="1339" y="127"/>
                    <a:pt x="1343" y="123"/>
                    <a:pt x="1347" y="120"/>
                  </a:cubicBezTo>
                  <a:cubicBezTo>
                    <a:pt x="1351" y="118"/>
                    <a:pt x="1356" y="116"/>
                    <a:pt x="1360" y="114"/>
                  </a:cubicBezTo>
                  <a:cubicBezTo>
                    <a:pt x="1364" y="113"/>
                    <a:pt x="1368" y="113"/>
                    <a:pt x="1372" y="113"/>
                  </a:cubicBezTo>
                  <a:cubicBezTo>
                    <a:pt x="1374" y="113"/>
                    <a:pt x="1376" y="113"/>
                    <a:pt x="1378" y="113"/>
                  </a:cubicBezTo>
                  <a:cubicBezTo>
                    <a:pt x="1380" y="113"/>
                    <a:pt x="1382" y="114"/>
                    <a:pt x="1385" y="114"/>
                  </a:cubicBezTo>
                  <a:cubicBezTo>
                    <a:pt x="1387" y="115"/>
                    <a:pt x="1389" y="115"/>
                    <a:pt x="1391" y="116"/>
                  </a:cubicBezTo>
                  <a:cubicBezTo>
                    <a:pt x="1393" y="117"/>
                    <a:pt x="1394" y="117"/>
                    <a:pt x="1395" y="118"/>
                  </a:cubicBezTo>
                  <a:cubicBezTo>
                    <a:pt x="1395" y="119"/>
                    <a:pt x="1396" y="120"/>
                    <a:pt x="1396" y="121"/>
                  </a:cubicBezTo>
                  <a:cubicBezTo>
                    <a:pt x="1397" y="122"/>
                    <a:pt x="1397" y="123"/>
                    <a:pt x="1397" y="124"/>
                  </a:cubicBezTo>
                  <a:cubicBezTo>
                    <a:pt x="1398" y="126"/>
                    <a:pt x="1398" y="128"/>
                    <a:pt x="1398" y="131"/>
                  </a:cubicBezTo>
                  <a:cubicBezTo>
                    <a:pt x="1398" y="135"/>
                    <a:pt x="1398" y="139"/>
                    <a:pt x="1398" y="144"/>
                  </a:cubicBezTo>
                  <a:close/>
                  <a:moveTo>
                    <a:pt x="1606" y="220"/>
                  </a:moveTo>
                  <a:cubicBezTo>
                    <a:pt x="1606" y="227"/>
                    <a:pt x="1604" y="232"/>
                    <a:pt x="1601" y="235"/>
                  </a:cubicBezTo>
                  <a:cubicBezTo>
                    <a:pt x="1598" y="238"/>
                    <a:pt x="1594" y="240"/>
                    <a:pt x="1589" y="240"/>
                  </a:cubicBezTo>
                  <a:lnTo>
                    <a:pt x="1471" y="240"/>
                  </a:lnTo>
                  <a:cubicBezTo>
                    <a:pt x="1471" y="248"/>
                    <a:pt x="1472" y="256"/>
                    <a:pt x="1474" y="263"/>
                  </a:cubicBezTo>
                  <a:cubicBezTo>
                    <a:pt x="1476" y="270"/>
                    <a:pt x="1479" y="276"/>
                    <a:pt x="1483" y="281"/>
                  </a:cubicBezTo>
                  <a:cubicBezTo>
                    <a:pt x="1487" y="285"/>
                    <a:pt x="1493" y="289"/>
                    <a:pt x="1500" y="292"/>
                  </a:cubicBezTo>
                  <a:cubicBezTo>
                    <a:pt x="1506" y="294"/>
                    <a:pt x="1514" y="295"/>
                    <a:pt x="1524" y="295"/>
                  </a:cubicBezTo>
                  <a:cubicBezTo>
                    <a:pt x="1533" y="295"/>
                    <a:pt x="1542" y="295"/>
                    <a:pt x="1549" y="293"/>
                  </a:cubicBezTo>
                  <a:cubicBezTo>
                    <a:pt x="1556" y="292"/>
                    <a:pt x="1563" y="290"/>
                    <a:pt x="1568" y="288"/>
                  </a:cubicBezTo>
                  <a:cubicBezTo>
                    <a:pt x="1573" y="287"/>
                    <a:pt x="1577" y="285"/>
                    <a:pt x="1581" y="284"/>
                  </a:cubicBezTo>
                  <a:cubicBezTo>
                    <a:pt x="1584" y="282"/>
                    <a:pt x="1587" y="282"/>
                    <a:pt x="1589" y="282"/>
                  </a:cubicBezTo>
                  <a:cubicBezTo>
                    <a:pt x="1591" y="282"/>
                    <a:pt x="1592" y="282"/>
                    <a:pt x="1593" y="282"/>
                  </a:cubicBezTo>
                  <a:cubicBezTo>
                    <a:pt x="1594" y="283"/>
                    <a:pt x="1594" y="284"/>
                    <a:pt x="1595" y="285"/>
                  </a:cubicBezTo>
                  <a:cubicBezTo>
                    <a:pt x="1595" y="286"/>
                    <a:pt x="1596" y="288"/>
                    <a:pt x="1596" y="291"/>
                  </a:cubicBezTo>
                  <a:cubicBezTo>
                    <a:pt x="1596" y="293"/>
                    <a:pt x="1596" y="296"/>
                    <a:pt x="1596" y="300"/>
                  </a:cubicBezTo>
                  <a:cubicBezTo>
                    <a:pt x="1596" y="303"/>
                    <a:pt x="1596" y="306"/>
                    <a:pt x="1596" y="308"/>
                  </a:cubicBezTo>
                  <a:cubicBezTo>
                    <a:pt x="1596" y="311"/>
                    <a:pt x="1596" y="313"/>
                    <a:pt x="1595" y="314"/>
                  </a:cubicBezTo>
                  <a:cubicBezTo>
                    <a:pt x="1595" y="316"/>
                    <a:pt x="1595" y="317"/>
                    <a:pt x="1594" y="318"/>
                  </a:cubicBezTo>
                  <a:cubicBezTo>
                    <a:pt x="1594" y="320"/>
                    <a:pt x="1593" y="321"/>
                    <a:pt x="1592" y="322"/>
                  </a:cubicBezTo>
                  <a:cubicBezTo>
                    <a:pt x="1591" y="323"/>
                    <a:pt x="1588" y="324"/>
                    <a:pt x="1584" y="326"/>
                  </a:cubicBezTo>
                  <a:cubicBezTo>
                    <a:pt x="1580" y="328"/>
                    <a:pt x="1575" y="330"/>
                    <a:pt x="1568" y="331"/>
                  </a:cubicBezTo>
                  <a:cubicBezTo>
                    <a:pt x="1562" y="333"/>
                    <a:pt x="1554" y="335"/>
                    <a:pt x="1546" y="336"/>
                  </a:cubicBezTo>
                  <a:cubicBezTo>
                    <a:pt x="1537" y="337"/>
                    <a:pt x="1528" y="338"/>
                    <a:pt x="1519" y="338"/>
                  </a:cubicBezTo>
                  <a:cubicBezTo>
                    <a:pt x="1502" y="338"/>
                    <a:pt x="1486" y="336"/>
                    <a:pt x="1473" y="331"/>
                  </a:cubicBezTo>
                  <a:cubicBezTo>
                    <a:pt x="1461" y="327"/>
                    <a:pt x="1450" y="320"/>
                    <a:pt x="1441" y="311"/>
                  </a:cubicBezTo>
                  <a:cubicBezTo>
                    <a:pt x="1432" y="302"/>
                    <a:pt x="1426" y="290"/>
                    <a:pt x="1422" y="276"/>
                  </a:cubicBezTo>
                  <a:cubicBezTo>
                    <a:pt x="1417" y="263"/>
                    <a:pt x="1415" y="246"/>
                    <a:pt x="1415" y="228"/>
                  </a:cubicBezTo>
                  <a:cubicBezTo>
                    <a:pt x="1415" y="210"/>
                    <a:pt x="1417" y="194"/>
                    <a:pt x="1422" y="180"/>
                  </a:cubicBezTo>
                  <a:cubicBezTo>
                    <a:pt x="1426" y="165"/>
                    <a:pt x="1433" y="153"/>
                    <a:pt x="1441" y="143"/>
                  </a:cubicBezTo>
                  <a:cubicBezTo>
                    <a:pt x="1450" y="133"/>
                    <a:pt x="1460" y="126"/>
                    <a:pt x="1473" y="121"/>
                  </a:cubicBezTo>
                  <a:cubicBezTo>
                    <a:pt x="1485" y="115"/>
                    <a:pt x="1499" y="113"/>
                    <a:pt x="1514" y="113"/>
                  </a:cubicBezTo>
                  <a:cubicBezTo>
                    <a:pt x="1530" y="113"/>
                    <a:pt x="1544" y="115"/>
                    <a:pt x="1556" y="120"/>
                  </a:cubicBezTo>
                  <a:cubicBezTo>
                    <a:pt x="1567" y="125"/>
                    <a:pt x="1577" y="132"/>
                    <a:pt x="1584" y="141"/>
                  </a:cubicBezTo>
                  <a:cubicBezTo>
                    <a:pt x="1592" y="149"/>
                    <a:pt x="1597" y="160"/>
                    <a:pt x="1601" y="172"/>
                  </a:cubicBezTo>
                  <a:cubicBezTo>
                    <a:pt x="1604" y="184"/>
                    <a:pt x="1606" y="197"/>
                    <a:pt x="1606" y="211"/>
                  </a:cubicBezTo>
                  <a:lnTo>
                    <a:pt x="1606" y="220"/>
                  </a:lnTo>
                  <a:close/>
                  <a:moveTo>
                    <a:pt x="1553" y="204"/>
                  </a:moveTo>
                  <a:cubicBezTo>
                    <a:pt x="1553" y="188"/>
                    <a:pt x="1550" y="175"/>
                    <a:pt x="1543" y="166"/>
                  </a:cubicBezTo>
                  <a:cubicBezTo>
                    <a:pt x="1537" y="157"/>
                    <a:pt x="1527" y="153"/>
                    <a:pt x="1513" y="153"/>
                  </a:cubicBezTo>
                  <a:cubicBezTo>
                    <a:pt x="1506" y="153"/>
                    <a:pt x="1500" y="154"/>
                    <a:pt x="1495" y="157"/>
                  </a:cubicBezTo>
                  <a:cubicBezTo>
                    <a:pt x="1490" y="159"/>
                    <a:pt x="1485" y="163"/>
                    <a:pt x="1482" y="168"/>
                  </a:cubicBezTo>
                  <a:cubicBezTo>
                    <a:pt x="1478" y="172"/>
                    <a:pt x="1476" y="178"/>
                    <a:pt x="1474" y="184"/>
                  </a:cubicBezTo>
                  <a:cubicBezTo>
                    <a:pt x="1472" y="190"/>
                    <a:pt x="1471" y="197"/>
                    <a:pt x="1471" y="204"/>
                  </a:cubicBezTo>
                  <a:lnTo>
                    <a:pt x="1553" y="204"/>
                  </a:lnTo>
                  <a:close/>
                  <a:moveTo>
                    <a:pt x="1826" y="139"/>
                  </a:moveTo>
                  <a:cubicBezTo>
                    <a:pt x="1826" y="147"/>
                    <a:pt x="1825" y="152"/>
                    <a:pt x="1823" y="155"/>
                  </a:cubicBezTo>
                  <a:cubicBezTo>
                    <a:pt x="1822" y="159"/>
                    <a:pt x="1820" y="160"/>
                    <a:pt x="1817" y="160"/>
                  </a:cubicBezTo>
                  <a:lnTo>
                    <a:pt x="1794" y="160"/>
                  </a:lnTo>
                  <a:cubicBezTo>
                    <a:pt x="1798" y="164"/>
                    <a:pt x="1800" y="168"/>
                    <a:pt x="1801" y="173"/>
                  </a:cubicBezTo>
                  <a:cubicBezTo>
                    <a:pt x="1803" y="177"/>
                    <a:pt x="1803" y="182"/>
                    <a:pt x="1803" y="187"/>
                  </a:cubicBezTo>
                  <a:cubicBezTo>
                    <a:pt x="1803" y="198"/>
                    <a:pt x="1801" y="209"/>
                    <a:pt x="1798" y="218"/>
                  </a:cubicBezTo>
                  <a:cubicBezTo>
                    <a:pt x="1794" y="227"/>
                    <a:pt x="1788" y="234"/>
                    <a:pt x="1781" y="241"/>
                  </a:cubicBezTo>
                  <a:cubicBezTo>
                    <a:pt x="1774" y="247"/>
                    <a:pt x="1766" y="252"/>
                    <a:pt x="1756" y="255"/>
                  </a:cubicBezTo>
                  <a:cubicBezTo>
                    <a:pt x="1746" y="258"/>
                    <a:pt x="1735" y="260"/>
                    <a:pt x="1723" y="260"/>
                  </a:cubicBezTo>
                  <a:cubicBezTo>
                    <a:pt x="1717" y="260"/>
                    <a:pt x="1711" y="259"/>
                    <a:pt x="1705" y="257"/>
                  </a:cubicBezTo>
                  <a:cubicBezTo>
                    <a:pt x="1699" y="256"/>
                    <a:pt x="1695" y="254"/>
                    <a:pt x="1692" y="252"/>
                  </a:cubicBezTo>
                  <a:cubicBezTo>
                    <a:pt x="1690" y="254"/>
                    <a:pt x="1689" y="256"/>
                    <a:pt x="1687" y="259"/>
                  </a:cubicBezTo>
                  <a:cubicBezTo>
                    <a:pt x="1686" y="261"/>
                    <a:pt x="1685" y="264"/>
                    <a:pt x="1685" y="268"/>
                  </a:cubicBezTo>
                  <a:cubicBezTo>
                    <a:pt x="1685" y="272"/>
                    <a:pt x="1687" y="276"/>
                    <a:pt x="1691" y="278"/>
                  </a:cubicBezTo>
                  <a:cubicBezTo>
                    <a:pt x="1694" y="281"/>
                    <a:pt x="1700" y="283"/>
                    <a:pt x="1706" y="283"/>
                  </a:cubicBezTo>
                  <a:lnTo>
                    <a:pt x="1754" y="285"/>
                  </a:lnTo>
                  <a:cubicBezTo>
                    <a:pt x="1765" y="285"/>
                    <a:pt x="1774" y="287"/>
                    <a:pt x="1783" y="290"/>
                  </a:cubicBezTo>
                  <a:cubicBezTo>
                    <a:pt x="1792" y="292"/>
                    <a:pt x="1799" y="296"/>
                    <a:pt x="1805" y="301"/>
                  </a:cubicBezTo>
                  <a:cubicBezTo>
                    <a:pt x="1811" y="306"/>
                    <a:pt x="1815" y="312"/>
                    <a:pt x="1818" y="319"/>
                  </a:cubicBezTo>
                  <a:cubicBezTo>
                    <a:pt x="1821" y="326"/>
                    <a:pt x="1823" y="334"/>
                    <a:pt x="1823" y="343"/>
                  </a:cubicBezTo>
                  <a:cubicBezTo>
                    <a:pt x="1823" y="353"/>
                    <a:pt x="1821" y="362"/>
                    <a:pt x="1817" y="371"/>
                  </a:cubicBezTo>
                  <a:cubicBezTo>
                    <a:pt x="1812" y="380"/>
                    <a:pt x="1806" y="387"/>
                    <a:pt x="1798" y="394"/>
                  </a:cubicBezTo>
                  <a:cubicBezTo>
                    <a:pt x="1789" y="400"/>
                    <a:pt x="1779" y="405"/>
                    <a:pt x="1766" y="409"/>
                  </a:cubicBezTo>
                  <a:cubicBezTo>
                    <a:pt x="1753" y="413"/>
                    <a:pt x="1739" y="415"/>
                    <a:pt x="1722" y="415"/>
                  </a:cubicBezTo>
                  <a:cubicBezTo>
                    <a:pt x="1705" y="415"/>
                    <a:pt x="1691" y="413"/>
                    <a:pt x="1679" y="411"/>
                  </a:cubicBezTo>
                  <a:cubicBezTo>
                    <a:pt x="1668" y="408"/>
                    <a:pt x="1658" y="404"/>
                    <a:pt x="1651" y="399"/>
                  </a:cubicBezTo>
                  <a:cubicBezTo>
                    <a:pt x="1643" y="395"/>
                    <a:pt x="1638" y="389"/>
                    <a:pt x="1634" y="382"/>
                  </a:cubicBezTo>
                  <a:cubicBezTo>
                    <a:pt x="1631" y="376"/>
                    <a:pt x="1629" y="368"/>
                    <a:pt x="1629" y="360"/>
                  </a:cubicBezTo>
                  <a:cubicBezTo>
                    <a:pt x="1629" y="355"/>
                    <a:pt x="1630" y="351"/>
                    <a:pt x="1631" y="346"/>
                  </a:cubicBezTo>
                  <a:cubicBezTo>
                    <a:pt x="1632" y="342"/>
                    <a:pt x="1634" y="338"/>
                    <a:pt x="1636" y="333"/>
                  </a:cubicBezTo>
                  <a:cubicBezTo>
                    <a:pt x="1639" y="329"/>
                    <a:pt x="1642" y="325"/>
                    <a:pt x="1645" y="322"/>
                  </a:cubicBezTo>
                  <a:cubicBezTo>
                    <a:pt x="1649" y="318"/>
                    <a:pt x="1653" y="314"/>
                    <a:pt x="1657" y="311"/>
                  </a:cubicBezTo>
                  <a:cubicBezTo>
                    <a:pt x="1651" y="307"/>
                    <a:pt x="1646" y="303"/>
                    <a:pt x="1643" y="297"/>
                  </a:cubicBezTo>
                  <a:cubicBezTo>
                    <a:pt x="1639" y="291"/>
                    <a:pt x="1638" y="285"/>
                    <a:pt x="1638" y="278"/>
                  </a:cubicBezTo>
                  <a:cubicBezTo>
                    <a:pt x="1638" y="269"/>
                    <a:pt x="1640" y="261"/>
                    <a:pt x="1643" y="253"/>
                  </a:cubicBezTo>
                  <a:cubicBezTo>
                    <a:pt x="1647" y="246"/>
                    <a:pt x="1653" y="240"/>
                    <a:pt x="1659" y="234"/>
                  </a:cubicBezTo>
                  <a:cubicBezTo>
                    <a:pt x="1654" y="229"/>
                    <a:pt x="1650" y="222"/>
                    <a:pt x="1647" y="215"/>
                  </a:cubicBezTo>
                  <a:cubicBezTo>
                    <a:pt x="1644" y="208"/>
                    <a:pt x="1642" y="199"/>
                    <a:pt x="1642" y="188"/>
                  </a:cubicBezTo>
                  <a:cubicBezTo>
                    <a:pt x="1642" y="176"/>
                    <a:pt x="1644" y="166"/>
                    <a:pt x="1648" y="157"/>
                  </a:cubicBezTo>
                  <a:cubicBezTo>
                    <a:pt x="1652" y="147"/>
                    <a:pt x="1658" y="140"/>
                    <a:pt x="1665" y="133"/>
                  </a:cubicBezTo>
                  <a:cubicBezTo>
                    <a:pt x="1672" y="127"/>
                    <a:pt x="1680" y="122"/>
                    <a:pt x="1690" y="119"/>
                  </a:cubicBezTo>
                  <a:cubicBezTo>
                    <a:pt x="1700" y="115"/>
                    <a:pt x="1711" y="114"/>
                    <a:pt x="1723" y="114"/>
                  </a:cubicBezTo>
                  <a:cubicBezTo>
                    <a:pt x="1729" y="114"/>
                    <a:pt x="1735" y="114"/>
                    <a:pt x="1740" y="115"/>
                  </a:cubicBezTo>
                  <a:cubicBezTo>
                    <a:pt x="1746" y="116"/>
                    <a:pt x="1751" y="117"/>
                    <a:pt x="1756" y="118"/>
                  </a:cubicBezTo>
                  <a:lnTo>
                    <a:pt x="1817" y="118"/>
                  </a:lnTo>
                  <a:cubicBezTo>
                    <a:pt x="1820" y="118"/>
                    <a:pt x="1822" y="120"/>
                    <a:pt x="1823" y="123"/>
                  </a:cubicBezTo>
                  <a:cubicBezTo>
                    <a:pt x="1825" y="126"/>
                    <a:pt x="1826" y="132"/>
                    <a:pt x="1826" y="139"/>
                  </a:cubicBezTo>
                  <a:close/>
                  <a:moveTo>
                    <a:pt x="1755" y="187"/>
                  </a:moveTo>
                  <a:cubicBezTo>
                    <a:pt x="1755" y="176"/>
                    <a:pt x="1752" y="168"/>
                    <a:pt x="1747" y="162"/>
                  </a:cubicBezTo>
                  <a:cubicBezTo>
                    <a:pt x="1741" y="156"/>
                    <a:pt x="1733" y="153"/>
                    <a:pt x="1722" y="153"/>
                  </a:cubicBezTo>
                  <a:cubicBezTo>
                    <a:pt x="1717" y="153"/>
                    <a:pt x="1712" y="154"/>
                    <a:pt x="1708" y="156"/>
                  </a:cubicBezTo>
                  <a:cubicBezTo>
                    <a:pt x="1704" y="157"/>
                    <a:pt x="1700" y="160"/>
                    <a:pt x="1698" y="163"/>
                  </a:cubicBezTo>
                  <a:cubicBezTo>
                    <a:pt x="1695" y="166"/>
                    <a:pt x="1693" y="170"/>
                    <a:pt x="1692" y="174"/>
                  </a:cubicBezTo>
                  <a:cubicBezTo>
                    <a:pt x="1690" y="179"/>
                    <a:pt x="1690" y="183"/>
                    <a:pt x="1690" y="188"/>
                  </a:cubicBezTo>
                  <a:cubicBezTo>
                    <a:pt x="1690" y="198"/>
                    <a:pt x="1693" y="206"/>
                    <a:pt x="1699" y="212"/>
                  </a:cubicBezTo>
                  <a:cubicBezTo>
                    <a:pt x="1704" y="218"/>
                    <a:pt x="1712" y="221"/>
                    <a:pt x="1723" y="221"/>
                  </a:cubicBezTo>
                  <a:cubicBezTo>
                    <a:pt x="1728" y="221"/>
                    <a:pt x="1733" y="220"/>
                    <a:pt x="1737" y="218"/>
                  </a:cubicBezTo>
                  <a:cubicBezTo>
                    <a:pt x="1741" y="216"/>
                    <a:pt x="1744" y="214"/>
                    <a:pt x="1747" y="210"/>
                  </a:cubicBezTo>
                  <a:cubicBezTo>
                    <a:pt x="1750" y="207"/>
                    <a:pt x="1752" y="204"/>
                    <a:pt x="1753" y="200"/>
                  </a:cubicBezTo>
                  <a:cubicBezTo>
                    <a:pt x="1755" y="196"/>
                    <a:pt x="1755" y="191"/>
                    <a:pt x="1755" y="187"/>
                  </a:cubicBezTo>
                  <a:close/>
                  <a:moveTo>
                    <a:pt x="1768" y="346"/>
                  </a:moveTo>
                  <a:cubicBezTo>
                    <a:pt x="1768" y="339"/>
                    <a:pt x="1765" y="334"/>
                    <a:pt x="1760" y="331"/>
                  </a:cubicBezTo>
                  <a:cubicBezTo>
                    <a:pt x="1755" y="327"/>
                    <a:pt x="1748" y="325"/>
                    <a:pt x="1739" y="325"/>
                  </a:cubicBezTo>
                  <a:lnTo>
                    <a:pt x="1700" y="324"/>
                  </a:lnTo>
                  <a:cubicBezTo>
                    <a:pt x="1696" y="327"/>
                    <a:pt x="1693" y="329"/>
                    <a:pt x="1691" y="332"/>
                  </a:cubicBezTo>
                  <a:cubicBezTo>
                    <a:pt x="1689" y="335"/>
                    <a:pt x="1687" y="337"/>
                    <a:pt x="1685" y="339"/>
                  </a:cubicBezTo>
                  <a:cubicBezTo>
                    <a:pt x="1684" y="342"/>
                    <a:pt x="1683" y="344"/>
                    <a:pt x="1683" y="346"/>
                  </a:cubicBezTo>
                  <a:cubicBezTo>
                    <a:pt x="1682" y="349"/>
                    <a:pt x="1682" y="351"/>
                    <a:pt x="1682" y="353"/>
                  </a:cubicBezTo>
                  <a:cubicBezTo>
                    <a:pt x="1682" y="361"/>
                    <a:pt x="1686" y="366"/>
                    <a:pt x="1693" y="370"/>
                  </a:cubicBezTo>
                  <a:cubicBezTo>
                    <a:pt x="1700" y="374"/>
                    <a:pt x="1711" y="376"/>
                    <a:pt x="1724" y="376"/>
                  </a:cubicBezTo>
                  <a:cubicBezTo>
                    <a:pt x="1732" y="376"/>
                    <a:pt x="1739" y="375"/>
                    <a:pt x="1745" y="373"/>
                  </a:cubicBezTo>
                  <a:cubicBezTo>
                    <a:pt x="1751" y="372"/>
                    <a:pt x="1755" y="369"/>
                    <a:pt x="1759" y="367"/>
                  </a:cubicBezTo>
                  <a:cubicBezTo>
                    <a:pt x="1762" y="364"/>
                    <a:pt x="1764" y="361"/>
                    <a:pt x="1766" y="357"/>
                  </a:cubicBezTo>
                  <a:cubicBezTo>
                    <a:pt x="1767" y="354"/>
                    <a:pt x="1768" y="350"/>
                    <a:pt x="1768" y="346"/>
                  </a:cubicBezTo>
                  <a:close/>
                  <a:moveTo>
                    <a:pt x="1917" y="325"/>
                  </a:moveTo>
                  <a:cubicBezTo>
                    <a:pt x="1917" y="327"/>
                    <a:pt x="1916" y="328"/>
                    <a:pt x="1915" y="329"/>
                  </a:cubicBezTo>
                  <a:cubicBezTo>
                    <a:pt x="1915" y="330"/>
                    <a:pt x="1913" y="331"/>
                    <a:pt x="1911" y="332"/>
                  </a:cubicBezTo>
                  <a:cubicBezTo>
                    <a:pt x="1909" y="333"/>
                    <a:pt x="1906" y="333"/>
                    <a:pt x="1903" y="334"/>
                  </a:cubicBezTo>
                  <a:cubicBezTo>
                    <a:pt x="1899" y="334"/>
                    <a:pt x="1895" y="334"/>
                    <a:pt x="1889" y="334"/>
                  </a:cubicBezTo>
                  <a:cubicBezTo>
                    <a:pt x="1884" y="334"/>
                    <a:pt x="1880" y="334"/>
                    <a:pt x="1876" y="334"/>
                  </a:cubicBezTo>
                  <a:cubicBezTo>
                    <a:pt x="1873" y="333"/>
                    <a:pt x="1870" y="333"/>
                    <a:pt x="1868" y="332"/>
                  </a:cubicBezTo>
                  <a:cubicBezTo>
                    <a:pt x="1866" y="331"/>
                    <a:pt x="1864" y="330"/>
                    <a:pt x="1863" y="329"/>
                  </a:cubicBezTo>
                  <a:cubicBezTo>
                    <a:pt x="1862" y="328"/>
                    <a:pt x="1862" y="327"/>
                    <a:pt x="1862" y="325"/>
                  </a:cubicBezTo>
                  <a:lnTo>
                    <a:pt x="1862" y="126"/>
                  </a:lnTo>
                  <a:cubicBezTo>
                    <a:pt x="1862" y="124"/>
                    <a:pt x="1862" y="123"/>
                    <a:pt x="1863" y="122"/>
                  </a:cubicBezTo>
                  <a:cubicBezTo>
                    <a:pt x="1864" y="121"/>
                    <a:pt x="1866" y="120"/>
                    <a:pt x="1868" y="119"/>
                  </a:cubicBezTo>
                  <a:cubicBezTo>
                    <a:pt x="1870" y="118"/>
                    <a:pt x="1873" y="118"/>
                    <a:pt x="1876" y="117"/>
                  </a:cubicBezTo>
                  <a:cubicBezTo>
                    <a:pt x="1880" y="117"/>
                    <a:pt x="1884" y="116"/>
                    <a:pt x="1889" y="116"/>
                  </a:cubicBezTo>
                  <a:cubicBezTo>
                    <a:pt x="1895" y="116"/>
                    <a:pt x="1899" y="117"/>
                    <a:pt x="1903" y="117"/>
                  </a:cubicBezTo>
                  <a:cubicBezTo>
                    <a:pt x="1906" y="118"/>
                    <a:pt x="1909" y="118"/>
                    <a:pt x="1911" y="119"/>
                  </a:cubicBezTo>
                  <a:cubicBezTo>
                    <a:pt x="1913" y="120"/>
                    <a:pt x="1915" y="121"/>
                    <a:pt x="1915" y="122"/>
                  </a:cubicBezTo>
                  <a:cubicBezTo>
                    <a:pt x="1916" y="123"/>
                    <a:pt x="1917" y="124"/>
                    <a:pt x="1917" y="126"/>
                  </a:cubicBezTo>
                  <a:lnTo>
                    <a:pt x="1917" y="325"/>
                  </a:lnTo>
                  <a:close/>
                  <a:moveTo>
                    <a:pt x="1921" y="58"/>
                  </a:moveTo>
                  <a:cubicBezTo>
                    <a:pt x="1921" y="69"/>
                    <a:pt x="1919" y="77"/>
                    <a:pt x="1915" y="81"/>
                  </a:cubicBezTo>
                  <a:cubicBezTo>
                    <a:pt x="1910" y="85"/>
                    <a:pt x="1902" y="88"/>
                    <a:pt x="1889" y="88"/>
                  </a:cubicBezTo>
                  <a:cubicBezTo>
                    <a:pt x="1877" y="88"/>
                    <a:pt x="1869" y="86"/>
                    <a:pt x="1864" y="81"/>
                  </a:cubicBezTo>
                  <a:cubicBezTo>
                    <a:pt x="1860" y="77"/>
                    <a:pt x="1858" y="70"/>
                    <a:pt x="1858" y="59"/>
                  </a:cubicBezTo>
                  <a:cubicBezTo>
                    <a:pt x="1858" y="47"/>
                    <a:pt x="1860" y="39"/>
                    <a:pt x="1865" y="35"/>
                  </a:cubicBezTo>
                  <a:cubicBezTo>
                    <a:pt x="1869" y="31"/>
                    <a:pt x="1877" y="28"/>
                    <a:pt x="1890" y="28"/>
                  </a:cubicBezTo>
                  <a:cubicBezTo>
                    <a:pt x="1902" y="28"/>
                    <a:pt x="1910" y="31"/>
                    <a:pt x="1915" y="35"/>
                  </a:cubicBezTo>
                  <a:cubicBezTo>
                    <a:pt x="1919" y="39"/>
                    <a:pt x="1921" y="47"/>
                    <a:pt x="1921" y="58"/>
                  </a:cubicBezTo>
                  <a:close/>
                  <a:moveTo>
                    <a:pt x="2167" y="223"/>
                  </a:moveTo>
                  <a:cubicBezTo>
                    <a:pt x="2167" y="240"/>
                    <a:pt x="2165" y="256"/>
                    <a:pt x="2161" y="270"/>
                  </a:cubicBezTo>
                  <a:cubicBezTo>
                    <a:pt x="2156" y="284"/>
                    <a:pt x="2150" y="296"/>
                    <a:pt x="2141" y="306"/>
                  </a:cubicBezTo>
                  <a:cubicBezTo>
                    <a:pt x="2132" y="316"/>
                    <a:pt x="2121" y="324"/>
                    <a:pt x="2108" y="330"/>
                  </a:cubicBezTo>
                  <a:cubicBezTo>
                    <a:pt x="2094" y="335"/>
                    <a:pt x="2079" y="338"/>
                    <a:pt x="2061" y="338"/>
                  </a:cubicBezTo>
                  <a:cubicBezTo>
                    <a:pt x="2044" y="338"/>
                    <a:pt x="2029" y="336"/>
                    <a:pt x="2016" y="331"/>
                  </a:cubicBezTo>
                  <a:cubicBezTo>
                    <a:pt x="2003" y="326"/>
                    <a:pt x="1993" y="318"/>
                    <a:pt x="1984" y="309"/>
                  </a:cubicBezTo>
                  <a:cubicBezTo>
                    <a:pt x="1976" y="300"/>
                    <a:pt x="1970" y="288"/>
                    <a:pt x="1965" y="274"/>
                  </a:cubicBezTo>
                  <a:cubicBezTo>
                    <a:pt x="1961" y="261"/>
                    <a:pt x="1959" y="245"/>
                    <a:pt x="1959" y="227"/>
                  </a:cubicBezTo>
                  <a:cubicBezTo>
                    <a:pt x="1959" y="210"/>
                    <a:pt x="1962" y="195"/>
                    <a:pt x="1966" y="181"/>
                  </a:cubicBezTo>
                  <a:cubicBezTo>
                    <a:pt x="1970" y="167"/>
                    <a:pt x="1977" y="155"/>
                    <a:pt x="1986" y="144"/>
                  </a:cubicBezTo>
                  <a:cubicBezTo>
                    <a:pt x="1995" y="134"/>
                    <a:pt x="2006" y="127"/>
                    <a:pt x="2019" y="121"/>
                  </a:cubicBezTo>
                  <a:cubicBezTo>
                    <a:pt x="2032" y="116"/>
                    <a:pt x="2048" y="113"/>
                    <a:pt x="2066" y="113"/>
                  </a:cubicBezTo>
                  <a:cubicBezTo>
                    <a:pt x="2083" y="113"/>
                    <a:pt x="2098" y="115"/>
                    <a:pt x="2111" y="120"/>
                  </a:cubicBezTo>
                  <a:cubicBezTo>
                    <a:pt x="2124" y="125"/>
                    <a:pt x="2134" y="132"/>
                    <a:pt x="2143" y="141"/>
                  </a:cubicBezTo>
                  <a:cubicBezTo>
                    <a:pt x="2151" y="151"/>
                    <a:pt x="2157" y="162"/>
                    <a:pt x="2161" y="176"/>
                  </a:cubicBezTo>
                  <a:cubicBezTo>
                    <a:pt x="2165" y="190"/>
                    <a:pt x="2167" y="206"/>
                    <a:pt x="2167" y="223"/>
                  </a:cubicBezTo>
                  <a:close/>
                  <a:moveTo>
                    <a:pt x="2111" y="226"/>
                  </a:moveTo>
                  <a:cubicBezTo>
                    <a:pt x="2111" y="216"/>
                    <a:pt x="2110" y="207"/>
                    <a:pt x="2109" y="198"/>
                  </a:cubicBezTo>
                  <a:cubicBezTo>
                    <a:pt x="2107" y="190"/>
                    <a:pt x="2105" y="183"/>
                    <a:pt x="2101" y="177"/>
                  </a:cubicBezTo>
                  <a:cubicBezTo>
                    <a:pt x="2098" y="171"/>
                    <a:pt x="2093" y="166"/>
                    <a:pt x="2087" y="162"/>
                  </a:cubicBezTo>
                  <a:cubicBezTo>
                    <a:pt x="2081" y="159"/>
                    <a:pt x="2073" y="157"/>
                    <a:pt x="2064" y="157"/>
                  </a:cubicBezTo>
                  <a:cubicBezTo>
                    <a:pt x="2056" y="157"/>
                    <a:pt x="2049" y="159"/>
                    <a:pt x="2042" y="162"/>
                  </a:cubicBezTo>
                  <a:cubicBezTo>
                    <a:pt x="2036" y="165"/>
                    <a:pt x="2031" y="169"/>
                    <a:pt x="2027" y="175"/>
                  </a:cubicBezTo>
                  <a:cubicBezTo>
                    <a:pt x="2023" y="181"/>
                    <a:pt x="2020" y="188"/>
                    <a:pt x="2018" y="197"/>
                  </a:cubicBezTo>
                  <a:cubicBezTo>
                    <a:pt x="2016" y="205"/>
                    <a:pt x="2016" y="214"/>
                    <a:pt x="2016" y="225"/>
                  </a:cubicBezTo>
                  <a:cubicBezTo>
                    <a:pt x="2016" y="235"/>
                    <a:pt x="2016" y="244"/>
                    <a:pt x="2018" y="252"/>
                  </a:cubicBezTo>
                  <a:cubicBezTo>
                    <a:pt x="2020" y="260"/>
                    <a:pt x="2022" y="268"/>
                    <a:pt x="2026" y="274"/>
                  </a:cubicBezTo>
                  <a:cubicBezTo>
                    <a:pt x="2029" y="280"/>
                    <a:pt x="2034" y="285"/>
                    <a:pt x="2040" y="288"/>
                  </a:cubicBezTo>
                  <a:cubicBezTo>
                    <a:pt x="2046" y="291"/>
                    <a:pt x="2054" y="293"/>
                    <a:pt x="2063" y="293"/>
                  </a:cubicBezTo>
                  <a:cubicBezTo>
                    <a:pt x="2071" y="293"/>
                    <a:pt x="2078" y="292"/>
                    <a:pt x="2085" y="288"/>
                  </a:cubicBezTo>
                  <a:cubicBezTo>
                    <a:pt x="2091" y="285"/>
                    <a:pt x="2096" y="281"/>
                    <a:pt x="2100" y="275"/>
                  </a:cubicBezTo>
                  <a:cubicBezTo>
                    <a:pt x="2104" y="269"/>
                    <a:pt x="2106" y="262"/>
                    <a:pt x="2108" y="254"/>
                  </a:cubicBezTo>
                  <a:cubicBezTo>
                    <a:pt x="2110" y="246"/>
                    <a:pt x="2111" y="236"/>
                    <a:pt x="2111" y="226"/>
                  </a:cubicBezTo>
                  <a:close/>
                  <a:moveTo>
                    <a:pt x="2275" y="301"/>
                  </a:moveTo>
                  <a:cubicBezTo>
                    <a:pt x="2275" y="314"/>
                    <a:pt x="2273" y="324"/>
                    <a:pt x="2268" y="329"/>
                  </a:cubicBezTo>
                  <a:cubicBezTo>
                    <a:pt x="2263" y="333"/>
                    <a:pt x="2255" y="336"/>
                    <a:pt x="2243" y="336"/>
                  </a:cubicBezTo>
                  <a:cubicBezTo>
                    <a:pt x="2230" y="336"/>
                    <a:pt x="2222" y="333"/>
                    <a:pt x="2217" y="329"/>
                  </a:cubicBezTo>
                  <a:cubicBezTo>
                    <a:pt x="2213" y="324"/>
                    <a:pt x="2210" y="315"/>
                    <a:pt x="2210" y="302"/>
                  </a:cubicBezTo>
                  <a:cubicBezTo>
                    <a:pt x="2210" y="288"/>
                    <a:pt x="2213" y="278"/>
                    <a:pt x="2217" y="274"/>
                  </a:cubicBezTo>
                  <a:cubicBezTo>
                    <a:pt x="2222" y="269"/>
                    <a:pt x="2231" y="266"/>
                    <a:pt x="2243" y="266"/>
                  </a:cubicBezTo>
                  <a:cubicBezTo>
                    <a:pt x="2255" y="266"/>
                    <a:pt x="2263" y="269"/>
                    <a:pt x="2268" y="273"/>
                  </a:cubicBezTo>
                  <a:cubicBezTo>
                    <a:pt x="2273" y="278"/>
                    <a:pt x="2275" y="287"/>
                    <a:pt x="2275" y="301"/>
                  </a:cubicBezTo>
                  <a:close/>
                  <a:moveTo>
                    <a:pt x="2454" y="144"/>
                  </a:moveTo>
                  <a:cubicBezTo>
                    <a:pt x="2454" y="149"/>
                    <a:pt x="2454" y="154"/>
                    <a:pt x="2454" y="157"/>
                  </a:cubicBezTo>
                  <a:cubicBezTo>
                    <a:pt x="2454" y="161"/>
                    <a:pt x="2453" y="163"/>
                    <a:pt x="2453" y="165"/>
                  </a:cubicBezTo>
                  <a:cubicBezTo>
                    <a:pt x="2452" y="167"/>
                    <a:pt x="2451" y="169"/>
                    <a:pt x="2450" y="169"/>
                  </a:cubicBezTo>
                  <a:cubicBezTo>
                    <a:pt x="2449" y="170"/>
                    <a:pt x="2448" y="170"/>
                    <a:pt x="2447" y="170"/>
                  </a:cubicBezTo>
                  <a:cubicBezTo>
                    <a:pt x="2446" y="170"/>
                    <a:pt x="2444" y="170"/>
                    <a:pt x="2443" y="170"/>
                  </a:cubicBezTo>
                  <a:cubicBezTo>
                    <a:pt x="2441" y="169"/>
                    <a:pt x="2440" y="169"/>
                    <a:pt x="2438" y="168"/>
                  </a:cubicBezTo>
                  <a:cubicBezTo>
                    <a:pt x="2436" y="167"/>
                    <a:pt x="2434" y="167"/>
                    <a:pt x="2432" y="166"/>
                  </a:cubicBezTo>
                  <a:cubicBezTo>
                    <a:pt x="2430" y="166"/>
                    <a:pt x="2427" y="166"/>
                    <a:pt x="2425" y="166"/>
                  </a:cubicBezTo>
                  <a:cubicBezTo>
                    <a:pt x="2422" y="166"/>
                    <a:pt x="2419" y="166"/>
                    <a:pt x="2416" y="167"/>
                  </a:cubicBezTo>
                  <a:cubicBezTo>
                    <a:pt x="2413" y="169"/>
                    <a:pt x="2409" y="171"/>
                    <a:pt x="2406" y="173"/>
                  </a:cubicBezTo>
                  <a:cubicBezTo>
                    <a:pt x="2403" y="176"/>
                    <a:pt x="2400" y="180"/>
                    <a:pt x="2396" y="184"/>
                  </a:cubicBezTo>
                  <a:cubicBezTo>
                    <a:pt x="2392" y="189"/>
                    <a:pt x="2389" y="194"/>
                    <a:pt x="2385" y="201"/>
                  </a:cubicBezTo>
                  <a:lnTo>
                    <a:pt x="2385" y="325"/>
                  </a:lnTo>
                  <a:cubicBezTo>
                    <a:pt x="2385" y="327"/>
                    <a:pt x="2384" y="328"/>
                    <a:pt x="2383" y="329"/>
                  </a:cubicBezTo>
                  <a:cubicBezTo>
                    <a:pt x="2382" y="330"/>
                    <a:pt x="2381" y="331"/>
                    <a:pt x="2379" y="332"/>
                  </a:cubicBezTo>
                  <a:cubicBezTo>
                    <a:pt x="2377" y="333"/>
                    <a:pt x="2374" y="333"/>
                    <a:pt x="2370" y="334"/>
                  </a:cubicBezTo>
                  <a:cubicBezTo>
                    <a:pt x="2367" y="334"/>
                    <a:pt x="2363" y="334"/>
                    <a:pt x="2357" y="334"/>
                  </a:cubicBezTo>
                  <a:cubicBezTo>
                    <a:pt x="2352" y="334"/>
                    <a:pt x="2347" y="334"/>
                    <a:pt x="2344" y="334"/>
                  </a:cubicBezTo>
                  <a:cubicBezTo>
                    <a:pt x="2340" y="333"/>
                    <a:pt x="2338" y="333"/>
                    <a:pt x="2336" y="332"/>
                  </a:cubicBezTo>
                  <a:cubicBezTo>
                    <a:pt x="2333" y="331"/>
                    <a:pt x="2332" y="330"/>
                    <a:pt x="2331" y="329"/>
                  </a:cubicBezTo>
                  <a:cubicBezTo>
                    <a:pt x="2330" y="328"/>
                    <a:pt x="2330" y="327"/>
                    <a:pt x="2330" y="325"/>
                  </a:cubicBezTo>
                  <a:lnTo>
                    <a:pt x="2330" y="125"/>
                  </a:lnTo>
                  <a:cubicBezTo>
                    <a:pt x="2330" y="124"/>
                    <a:pt x="2330" y="123"/>
                    <a:pt x="2331" y="122"/>
                  </a:cubicBezTo>
                  <a:cubicBezTo>
                    <a:pt x="2332" y="120"/>
                    <a:pt x="2333" y="119"/>
                    <a:pt x="2335" y="119"/>
                  </a:cubicBezTo>
                  <a:cubicBezTo>
                    <a:pt x="2337" y="118"/>
                    <a:pt x="2339" y="117"/>
                    <a:pt x="2342" y="117"/>
                  </a:cubicBezTo>
                  <a:cubicBezTo>
                    <a:pt x="2345" y="117"/>
                    <a:pt x="2349" y="116"/>
                    <a:pt x="2353" y="116"/>
                  </a:cubicBezTo>
                  <a:cubicBezTo>
                    <a:pt x="2358" y="116"/>
                    <a:pt x="2362" y="117"/>
                    <a:pt x="2365" y="117"/>
                  </a:cubicBezTo>
                  <a:cubicBezTo>
                    <a:pt x="2368" y="117"/>
                    <a:pt x="2370" y="118"/>
                    <a:pt x="2372" y="119"/>
                  </a:cubicBezTo>
                  <a:cubicBezTo>
                    <a:pt x="2373" y="119"/>
                    <a:pt x="2375" y="120"/>
                    <a:pt x="2375" y="122"/>
                  </a:cubicBezTo>
                  <a:cubicBezTo>
                    <a:pt x="2376" y="123"/>
                    <a:pt x="2377" y="124"/>
                    <a:pt x="2377" y="125"/>
                  </a:cubicBezTo>
                  <a:lnTo>
                    <a:pt x="2377" y="150"/>
                  </a:lnTo>
                  <a:cubicBezTo>
                    <a:pt x="2382" y="143"/>
                    <a:pt x="2386" y="137"/>
                    <a:pt x="2391" y="132"/>
                  </a:cubicBezTo>
                  <a:cubicBezTo>
                    <a:pt x="2395" y="127"/>
                    <a:pt x="2400" y="123"/>
                    <a:pt x="2404" y="120"/>
                  </a:cubicBezTo>
                  <a:cubicBezTo>
                    <a:pt x="2408" y="118"/>
                    <a:pt x="2412" y="116"/>
                    <a:pt x="2416" y="114"/>
                  </a:cubicBezTo>
                  <a:cubicBezTo>
                    <a:pt x="2420" y="113"/>
                    <a:pt x="2424" y="113"/>
                    <a:pt x="2428" y="113"/>
                  </a:cubicBezTo>
                  <a:cubicBezTo>
                    <a:pt x="2430" y="113"/>
                    <a:pt x="2432" y="113"/>
                    <a:pt x="2434" y="113"/>
                  </a:cubicBezTo>
                  <a:cubicBezTo>
                    <a:pt x="2436" y="113"/>
                    <a:pt x="2439" y="114"/>
                    <a:pt x="2441" y="114"/>
                  </a:cubicBezTo>
                  <a:cubicBezTo>
                    <a:pt x="2443" y="115"/>
                    <a:pt x="2445" y="115"/>
                    <a:pt x="2447" y="116"/>
                  </a:cubicBezTo>
                  <a:cubicBezTo>
                    <a:pt x="2449" y="117"/>
                    <a:pt x="2450" y="117"/>
                    <a:pt x="2451" y="118"/>
                  </a:cubicBezTo>
                  <a:cubicBezTo>
                    <a:pt x="2452" y="119"/>
                    <a:pt x="2452" y="120"/>
                    <a:pt x="2453" y="121"/>
                  </a:cubicBezTo>
                  <a:cubicBezTo>
                    <a:pt x="2453" y="122"/>
                    <a:pt x="2453" y="123"/>
                    <a:pt x="2454" y="124"/>
                  </a:cubicBezTo>
                  <a:cubicBezTo>
                    <a:pt x="2454" y="126"/>
                    <a:pt x="2454" y="128"/>
                    <a:pt x="2454" y="131"/>
                  </a:cubicBezTo>
                  <a:cubicBezTo>
                    <a:pt x="2454" y="135"/>
                    <a:pt x="2454" y="139"/>
                    <a:pt x="2454" y="144"/>
                  </a:cubicBezTo>
                  <a:close/>
                  <a:moveTo>
                    <a:pt x="2679" y="223"/>
                  </a:moveTo>
                  <a:cubicBezTo>
                    <a:pt x="2679" y="240"/>
                    <a:pt x="2676" y="256"/>
                    <a:pt x="2672" y="270"/>
                  </a:cubicBezTo>
                  <a:cubicBezTo>
                    <a:pt x="2668" y="284"/>
                    <a:pt x="2661" y="296"/>
                    <a:pt x="2652" y="306"/>
                  </a:cubicBezTo>
                  <a:cubicBezTo>
                    <a:pt x="2643" y="316"/>
                    <a:pt x="2632" y="324"/>
                    <a:pt x="2619" y="330"/>
                  </a:cubicBezTo>
                  <a:cubicBezTo>
                    <a:pt x="2606" y="335"/>
                    <a:pt x="2590" y="338"/>
                    <a:pt x="2572" y="338"/>
                  </a:cubicBezTo>
                  <a:cubicBezTo>
                    <a:pt x="2555" y="338"/>
                    <a:pt x="2540" y="336"/>
                    <a:pt x="2527" y="331"/>
                  </a:cubicBezTo>
                  <a:cubicBezTo>
                    <a:pt x="2514" y="326"/>
                    <a:pt x="2504" y="318"/>
                    <a:pt x="2495" y="309"/>
                  </a:cubicBezTo>
                  <a:cubicBezTo>
                    <a:pt x="2487" y="300"/>
                    <a:pt x="2481" y="288"/>
                    <a:pt x="2477" y="274"/>
                  </a:cubicBezTo>
                  <a:cubicBezTo>
                    <a:pt x="2473" y="261"/>
                    <a:pt x="2471" y="245"/>
                    <a:pt x="2471" y="227"/>
                  </a:cubicBezTo>
                  <a:cubicBezTo>
                    <a:pt x="2471" y="210"/>
                    <a:pt x="2473" y="195"/>
                    <a:pt x="2477" y="181"/>
                  </a:cubicBezTo>
                  <a:cubicBezTo>
                    <a:pt x="2482" y="167"/>
                    <a:pt x="2488" y="155"/>
                    <a:pt x="2497" y="144"/>
                  </a:cubicBezTo>
                  <a:cubicBezTo>
                    <a:pt x="2506" y="134"/>
                    <a:pt x="2517" y="127"/>
                    <a:pt x="2530" y="121"/>
                  </a:cubicBezTo>
                  <a:cubicBezTo>
                    <a:pt x="2544" y="116"/>
                    <a:pt x="2559" y="113"/>
                    <a:pt x="2577" y="113"/>
                  </a:cubicBezTo>
                  <a:cubicBezTo>
                    <a:pt x="2594" y="113"/>
                    <a:pt x="2609" y="115"/>
                    <a:pt x="2622" y="120"/>
                  </a:cubicBezTo>
                  <a:cubicBezTo>
                    <a:pt x="2635" y="125"/>
                    <a:pt x="2646" y="132"/>
                    <a:pt x="2654" y="141"/>
                  </a:cubicBezTo>
                  <a:cubicBezTo>
                    <a:pt x="2662" y="151"/>
                    <a:pt x="2668" y="162"/>
                    <a:pt x="2672" y="176"/>
                  </a:cubicBezTo>
                  <a:cubicBezTo>
                    <a:pt x="2677" y="190"/>
                    <a:pt x="2679" y="206"/>
                    <a:pt x="2679" y="223"/>
                  </a:cubicBezTo>
                  <a:close/>
                  <a:moveTo>
                    <a:pt x="2622" y="226"/>
                  </a:moveTo>
                  <a:cubicBezTo>
                    <a:pt x="2622" y="216"/>
                    <a:pt x="2622" y="207"/>
                    <a:pt x="2620" y="198"/>
                  </a:cubicBezTo>
                  <a:cubicBezTo>
                    <a:pt x="2619" y="190"/>
                    <a:pt x="2616" y="183"/>
                    <a:pt x="2612" y="177"/>
                  </a:cubicBezTo>
                  <a:cubicBezTo>
                    <a:pt x="2609" y="171"/>
                    <a:pt x="2604" y="166"/>
                    <a:pt x="2598" y="162"/>
                  </a:cubicBezTo>
                  <a:cubicBezTo>
                    <a:pt x="2592" y="159"/>
                    <a:pt x="2584" y="157"/>
                    <a:pt x="2575" y="157"/>
                  </a:cubicBezTo>
                  <a:cubicBezTo>
                    <a:pt x="2567" y="157"/>
                    <a:pt x="2560" y="159"/>
                    <a:pt x="2554" y="162"/>
                  </a:cubicBezTo>
                  <a:cubicBezTo>
                    <a:pt x="2548" y="165"/>
                    <a:pt x="2542" y="169"/>
                    <a:pt x="2539" y="175"/>
                  </a:cubicBezTo>
                  <a:cubicBezTo>
                    <a:pt x="2535" y="181"/>
                    <a:pt x="2532" y="188"/>
                    <a:pt x="2530" y="197"/>
                  </a:cubicBezTo>
                  <a:cubicBezTo>
                    <a:pt x="2528" y="205"/>
                    <a:pt x="2527" y="214"/>
                    <a:pt x="2527" y="225"/>
                  </a:cubicBezTo>
                  <a:cubicBezTo>
                    <a:pt x="2527" y="235"/>
                    <a:pt x="2528" y="244"/>
                    <a:pt x="2529" y="252"/>
                  </a:cubicBezTo>
                  <a:cubicBezTo>
                    <a:pt x="2531" y="260"/>
                    <a:pt x="2533" y="268"/>
                    <a:pt x="2537" y="274"/>
                  </a:cubicBezTo>
                  <a:cubicBezTo>
                    <a:pt x="2540" y="280"/>
                    <a:pt x="2545" y="285"/>
                    <a:pt x="2551" y="288"/>
                  </a:cubicBezTo>
                  <a:cubicBezTo>
                    <a:pt x="2558" y="291"/>
                    <a:pt x="2565" y="293"/>
                    <a:pt x="2574" y="293"/>
                  </a:cubicBezTo>
                  <a:cubicBezTo>
                    <a:pt x="2582" y="293"/>
                    <a:pt x="2590" y="292"/>
                    <a:pt x="2596" y="288"/>
                  </a:cubicBezTo>
                  <a:cubicBezTo>
                    <a:pt x="2602" y="285"/>
                    <a:pt x="2607" y="281"/>
                    <a:pt x="2611" y="275"/>
                  </a:cubicBezTo>
                  <a:cubicBezTo>
                    <a:pt x="2615" y="269"/>
                    <a:pt x="2618" y="262"/>
                    <a:pt x="2620" y="254"/>
                  </a:cubicBezTo>
                  <a:cubicBezTo>
                    <a:pt x="2621" y="246"/>
                    <a:pt x="2622" y="236"/>
                    <a:pt x="2622" y="226"/>
                  </a:cubicBezTo>
                  <a:close/>
                </a:path>
              </a:pathLst>
            </a:custGeom>
            <a:solidFill>
              <a:srgbClr val="2F36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o-R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9906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419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Calibri "/>
              </a:rPr>
              <a:t>“</a:t>
            </a:r>
            <a:r>
              <a:rPr lang="vi-VN" sz="2000" b="1" dirty="0" smtClean="0">
                <a:latin typeface="Calibri "/>
                <a:ea typeface="Times New Roman"/>
              </a:rPr>
              <a:t>Creşterea Eficienţei Energetice a Spitalului de Recuperare Brăde</a:t>
            </a:r>
            <a:r>
              <a:rPr lang="ro-RO" sz="2000" b="1" dirty="0" smtClean="0">
                <a:latin typeface="Calibri "/>
                <a:ea typeface="Times New Roman"/>
              </a:rPr>
              <a:t>t</a:t>
            </a:r>
            <a:r>
              <a:rPr lang="vi-VN" sz="2000" dirty="0" smtClean="0">
                <a:latin typeface="Calibri "/>
              </a:rPr>
              <a:t>” </a:t>
            </a:r>
            <a:br>
              <a:rPr lang="vi-VN" sz="2000" dirty="0" smtClean="0">
                <a:latin typeface="Calibri "/>
              </a:rPr>
            </a:br>
            <a:r>
              <a:rPr lang="vi-VN" sz="2000" dirty="0" smtClean="0">
                <a:latin typeface="Calibri "/>
              </a:rPr>
              <a:t>Cod proiect </a:t>
            </a:r>
            <a:r>
              <a:rPr lang="vi-VN" sz="2000" dirty="0" smtClean="0">
                <a:latin typeface="Calibri "/>
                <a:ea typeface="Times New Roman"/>
              </a:rPr>
              <a:t>114860</a:t>
            </a:r>
            <a:r>
              <a:rPr lang="vi-VN" sz="2000" b="1" dirty="0" smtClean="0">
                <a:latin typeface="Calibri "/>
                <a:ea typeface="Times New Roman"/>
              </a:rPr>
              <a:t> </a:t>
            </a:r>
            <a:endParaRPr lang="ro-RO" sz="2000" dirty="0">
              <a:latin typeface="Calibri "/>
            </a:endParaRPr>
          </a:p>
        </p:txBody>
      </p:sp>
      <p:pic>
        <p:nvPicPr>
          <p:cNvPr id="8" name="Picture 7" descr="Imagini pentru spitalul de recuperare brade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"/>
            <a:ext cx="5760720" cy="363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ubsol-ian-2018-fara-ad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696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SURSA DE FINANŢARE</a:t>
            </a:r>
          </a:p>
          <a:p>
            <a:pPr algn="ctr"/>
            <a:endParaRPr lang="ro-RO" dirty="0" smtClean="0">
              <a:latin typeface="Calibri "/>
            </a:endParaRPr>
          </a:p>
          <a:p>
            <a:pPr algn="just"/>
            <a:endParaRPr lang="ro-RO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Calibri "/>
              </a:rPr>
              <a:t>Programul Operaţional Regional 2014 – 2020</a:t>
            </a:r>
          </a:p>
          <a:p>
            <a:pPr algn="just"/>
            <a:endParaRPr lang="ro-RO" sz="24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Calibri "/>
              </a:rPr>
              <a:t>Axa Prioritară</a:t>
            </a:r>
            <a:r>
              <a:rPr lang="vi-VN" sz="2400" dirty="0" smtClean="0">
                <a:latin typeface="Calibri "/>
              </a:rPr>
              <a:t> 3 Sprijinirea tranziţiei către o economie cu emisii scăzute de carbon</a:t>
            </a:r>
            <a:endParaRPr lang="ro-RO" sz="2400" dirty="0" smtClean="0">
              <a:latin typeface="Calibri "/>
            </a:endParaRPr>
          </a:p>
          <a:p>
            <a:pPr algn="just"/>
            <a:endParaRPr lang="ro-RO" sz="2400" dirty="0" smtClean="0">
              <a:latin typeface="Calibri 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400" dirty="0" smtClean="0">
                <a:latin typeface="Calibri "/>
              </a:rPr>
              <a:t>Prioritatea de Investiţii 3.1 Sprijinirea eficienței energetice, a gestionării inteligente a energiei și a utilizării energiei din surse regenerabile în infrastructurile publice, inclusiv în clădirile publice și în sectorul locuințelor, Operatiunea B-Clădiri Publice</a:t>
            </a:r>
          </a:p>
          <a:p>
            <a:endParaRPr lang="ro-RO" dirty="0" smtClean="0">
              <a:latin typeface="Calibri 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1"/>
            <a:ext cx="7696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INFORMAŢII GENERALE</a:t>
            </a:r>
          </a:p>
          <a:p>
            <a:pPr algn="ctr"/>
            <a:endParaRPr lang="ro-RO" sz="2800" dirty="0" smtClean="0">
              <a:latin typeface="Calibri "/>
            </a:endParaRPr>
          </a:p>
          <a:p>
            <a:pPr algn="just"/>
            <a:r>
              <a:rPr lang="vi-VN" sz="2000" dirty="0" smtClean="0">
                <a:latin typeface="Calibri "/>
              </a:rPr>
              <a:t>Proiectul privind Creşterea Eficienţei Energetice a Spitalului de Recuperare Brădet,</a:t>
            </a:r>
            <a:r>
              <a:rPr lang="en-US" sz="2000" dirty="0" smtClean="0">
                <a:latin typeface="Calibri "/>
              </a:rPr>
              <a:t> </a:t>
            </a:r>
            <a:r>
              <a:rPr lang="vi-VN" sz="2000" dirty="0" smtClean="0">
                <a:latin typeface="Calibri "/>
              </a:rPr>
              <a:t>va primi finanţare nerambursabilă în cadrul Axei Prioritare 3 Sprijinirea tranziţiei către o economie cu emisii scăzute de carbon</a:t>
            </a:r>
            <a:r>
              <a:rPr lang="en-US" sz="2000" dirty="0" smtClean="0">
                <a:latin typeface="Calibri "/>
              </a:rPr>
              <a:t>, </a:t>
            </a:r>
            <a:r>
              <a:rPr lang="vi-VN" sz="2000" dirty="0" smtClean="0">
                <a:latin typeface="Calibri "/>
              </a:rPr>
              <a:t>Prioritatea de Investiţii 3.1 Sprijinirea eficienței energetice, a gestionării inteligente a energiei și a utilizării energiei din surse regenerabile în infrastructurile publice, inclusiv în clădirile publice și în sectorul locuințelor, Operatiunea B-Clădiri Publice</a:t>
            </a:r>
            <a:r>
              <a:rPr lang="en-US" sz="2000" dirty="0" smtClean="0">
                <a:latin typeface="Calibri "/>
              </a:rPr>
              <a:t>.</a:t>
            </a:r>
            <a:endParaRPr lang="vi-VN" sz="2000" dirty="0" smtClean="0">
              <a:latin typeface="Calibri "/>
            </a:endParaRPr>
          </a:p>
          <a:p>
            <a:pPr algn="just"/>
            <a:endParaRPr lang="vi-VN" sz="2000" dirty="0" smtClean="0">
              <a:latin typeface="Calibri "/>
            </a:endParaRPr>
          </a:p>
          <a:p>
            <a:pPr algn="just"/>
            <a:r>
              <a:rPr lang="en-US" sz="2000" dirty="0" err="1" smtClean="0">
                <a:latin typeface="Calibri "/>
              </a:rPr>
              <a:t>Lucr</a:t>
            </a:r>
            <a:r>
              <a:rPr lang="ro-RO" sz="2000" dirty="0" smtClean="0">
                <a:latin typeface="Calibri "/>
              </a:rPr>
              <a:t>ările propuse vizează suprafaţa de 7.915,6</a:t>
            </a:r>
            <a:r>
              <a:rPr lang="en-US" sz="2000" dirty="0" smtClean="0">
                <a:latin typeface="Calibri "/>
              </a:rPr>
              <a:t> </a:t>
            </a:r>
            <a:r>
              <a:rPr lang="ro-RO" sz="2000" dirty="0" smtClean="0">
                <a:latin typeface="Calibri "/>
              </a:rPr>
              <a:t>mp. 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INFORMAŢII GENERALE</a:t>
            </a:r>
          </a:p>
          <a:p>
            <a:pPr algn="ctr"/>
            <a:endParaRPr lang="ro-RO" sz="2800" dirty="0" smtClean="0">
              <a:latin typeface="Calibri "/>
            </a:endParaRPr>
          </a:p>
          <a:p>
            <a:pPr algn="just">
              <a:buNone/>
            </a:pPr>
            <a:r>
              <a:rPr lang="en-US" dirty="0" smtClean="0">
                <a:latin typeface="Calibri "/>
              </a:rPr>
              <a:t>	</a:t>
            </a:r>
            <a:r>
              <a:rPr lang="en-US" dirty="0" err="1" smtClean="0">
                <a:latin typeface="Calibri "/>
              </a:rPr>
              <a:t>Proiectul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va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contribui</a:t>
            </a:r>
            <a:r>
              <a:rPr lang="en-US" dirty="0" smtClean="0">
                <a:latin typeface="Calibri "/>
              </a:rPr>
              <a:t> la s</a:t>
            </a:r>
            <a:r>
              <a:rPr lang="vi-VN" dirty="0" smtClean="0">
                <a:latin typeface="Calibri "/>
              </a:rPr>
              <a:t>prijinirea tranziţiei către o economie cu emisii scăzute de carbon, prin acţiunile privind îmbunătăţirea izolaţiei termice a anvelopei clădirii, reabilitarea şi modernizarea instalaţiilor pentru prepararea, distribuţia şi utilizarea agentului termic pentru încălzire şi a apei calde menajere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și</a:t>
            </a:r>
            <a:r>
              <a:rPr lang="vi-VN" dirty="0" smtClean="0">
                <a:latin typeface="Calibri "/>
              </a:rPr>
              <a:t> utilizarea surselor de energie regenerabilă.</a:t>
            </a:r>
            <a:endParaRPr lang="en-US" dirty="0" smtClean="0">
              <a:latin typeface="Calibri "/>
            </a:endParaRPr>
          </a:p>
          <a:p>
            <a:pPr algn="just">
              <a:buNone/>
            </a:pPr>
            <a:endParaRPr lang="en-US" dirty="0" smtClean="0">
              <a:latin typeface="Calibri "/>
            </a:endParaRPr>
          </a:p>
          <a:p>
            <a:pPr algn="just">
              <a:buNone/>
            </a:pPr>
            <a:r>
              <a:rPr lang="en-US" dirty="0" smtClean="0">
                <a:latin typeface="Calibri "/>
              </a:rPr>
              <a:t>	</a:t>
            </a:r>
            <a:r>
              <a:rPr lang="vi-VN" dirty="0" smtClean="0">
                <a:latin typeface="Calibri "/>
              </a:rPr>
              <a:t>Spitalul de Recuperare Brădet este situat intr-o regiune cu tradiţie balneară, apele sulfuroase  descoperite de fotograful Ioan Nicolescu în anul 1888  au stat la baza înfiinţării staţiunii Brădet.</a:t>
            </a:r>
            <a:r>
              <a:rPr lang="en-US" dirty="0" smtClean="0">
                <a:latin typeface="Calibri "/>
              </a:rPr>
              <a:t> </a:t>
            </a:r>
            <a:r>
              <a:rPr lang="vi-VN" dirty="0" smtClean="0">
                <a:latin typeface="Calibri "/>
              </a:rPr>
              <a:t>Revigorarea staţiunii Brădet a început în anul 1975 când s-a inaugurat actualul spital, cladire monobloc cu 8 etaje</a:t>
            </a:r>
            <a:r>
              <a:rPr lang="en-US" dirty="0" smtClean="0">
                <a:latin typeface="Calibri "/>
              </a:rPr>
              <a:t>.</a:t>
            </a:r>
            <a:r>
              <a:rPr lang="vi-VN" dirty="0" smtClean="0">
                <a:latin typeface="Calibri "/>
              </a:rPr>
              <a:t> </a:t>
            </a:r>
            <a:endParaRPr lang="ro-RO" dirty="0" smtClean="0">
              <a:latin typeface="Calibri "/>
            </a:endParaRP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</p:txBody>
      </p:sp>
      <p:pic>
        <p:nvPicPr>
          <p:cNvPr id="7" name="Picture 6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latin typeface="Calibri "/>
              </a:rPr>
              <a:t>OBIECTIVELE PROIECTULUI</a:t>
            </a:r>
          </a:p>
          <a:p>
            <a:pPr algn="ctr"/>
            <a:endParaRPr lang="ro-RO" sz="2800" dirty="0" smtClean="0">
              <a:latin typeface="Calibri "/>
            </a:endParaRPr>
          </a:p>
          <a:p>
            <a:pPr algn="just"/>
            <a:r>
              <a:rPr lang="vi-VN" sz="2000" b="1" dirty="0" smtClean="0">
                <a:latin typeface="Calibri "/>
              </a:rPr>
              <a:t>Obiectivul general </a:t>
            </a:r>
            <a:r>
              <a:rPr lang="vi-VN" sz="2000" dirty="0" smtClean="0">
                <a:latin typeface="Calibri "/>
              </a:rPr>
              <a:t>constă în cresterea eficienţei energetice a Spitalului de Recuperare Brădet în vederea sprijinirii tranzi</a:t>
            </a:r>
            <a:r>
              <a:rPr lang="ro-RO" sz="2000" dirty="0" smtClean="0">
                <a:latin typeface="Calibri "/>
              </a:rPr>
              <a:t>ț</a:t>
            </a:r>
            <a:r>
              <a:rPr lang="vi-VN" sz="2000" dirty="0" smtClean="0">
                <a:latin typeface="Calibri "/>
              </a:rPr>
              <a:t>iei către o economie cu emisii scăzute de carbon</a:t>
            </a:r>
            <a:r>
              <a:rPr lang="vi-VN" sz="2000" b="1" dirty="0" smtClean="0">
                <a:latin typeface="Calibri "/>
              </a:rPr>
              <a:t>.</a:t>
            </a:r>
          </a:p>
          <a:p>
            <a:pPr algn="just">
              <a:buNone/>
            </a:pPr>
            <a:endParaRPr lang="vi-VN" sz="2000" dirty="0" smtClean="0">
              <a:latin typeface="Calibri "/>
            </a:endParaRPr>
          </a:p>
          <a:p>
            <a:pPr algn="just">
              <a:buNone/>
            </a:pPr>
            <a:r>
              <a:rPr lang="vi-VN" sz="2000" b="1" dirty="0" smtClean="0">
                <a:latin typeface="Calibri "/>
              </a:rPr>
              <a:t>Obiectivul specific </a:t>
            </a:r>
            <a:r>
              <a:rPr lang="vi-VN" sz="2000" dirty="0" smtClean="0">
                <a:latin typeface="Calibri "/>
              </a:rPr>
              <a:t>care va conduce la realizarea obiectivului general are în vedere reducerea emisiilor de gaze cu efect de seră şi a consumurilor de energie în vederea creşterii eficienţei energetice a Spitalului de Recuperare Brădet.</a:t>
            </a: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>
              <a:latin typeface="Trebuchet MS" pitchFamily="34" charset="0"/>
            </a:endParaRPr>
          </a:p>
          <a:p>
            <a:endParaRPr lang="ro-RO" dirty="0" smtClean="0"/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686800" cy="4191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dirty="0" smtClean="0">
                <a:latin typeface="+mn-lt"/>
              </a:rPr>
              <a:t/>
            </a:r>
            <a:br>
              <a:rPr lang="ro-RO" sz="2400" dirty="0" smtClean="0">
                <a:latin typeface="+mn-lt"/>
              </a:rPr>
            </a:br>
            <a:r>
              <a:rPr lang="ro-RO" sz="2400" dirty="0">
                <a:latin typeface="+mn-lt"/>
              </a:rPr>
              <a:t/>
            </a:r>
            <a:br>
              <a:rPr lang="ro-RO" sz="2400" dirty="0">
                <a:latin typeface="+mn-lt"/>
              </a:rPr>
            </a:br>
            <a: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b="1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b="1" dirty="0" smtClean="0">
                <a:latin typeface="Trebuchet MS" pitchFamily="34" charset="0"/>
              </a:rPr>
              <a:t/>
            </a:r>
            <a:br>
              <a:rPr lang="ro-RO" sz="2400" b="1" dirty="0" smtClean="0"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  <a:t/>
            </a:r>
            <a:br>
              <a:rPr lang="ro-RO" sz="2400" dirty="0" smtClean="0">
                <a:solidFill>
                  <a:schemeClr val="tx1"/>
                </a:solidFill>
                <a:latin typeface="Trebuchet MS" pitchFamily="34" charset="0"/>
              </a:rPr>
            </a:br>
            <a:r>
              <a:rPr lang="ro-RO" sz="2400" dirty="0" smtClean="0">
                <a:solidFill>
                  <a:schemeClr val="tx1"/>
                </a:solidFill>
              </a:rPr>
              <a:t/>
            </a:r>
            <a:br>
              <a:rPr lang="ro-RO" sz="2400" dirty="0" smtClean="0">
                <a:solidFill>
                  <a:schemeClr val="tx1"/>
                </a:solidFill>
              </a:rPr>
            </a:br>
            <a:endParaRPr lang="ro-RO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4572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04800"/>
            <a:ext cx="82296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Calibri "/>
              </a:rPr>
              <a:t>LUCRĂRI PROPUSE</a:t>
            </a:r>
          </a:p>
          <a:p>
            <a:pPr algn="just"/>
            <a:endParaRPr lang="ro-RO" sz="1200" dirty="0" smtClean="0">
              <a:latin typeface="Calibri "/>
            </a:endParaRPr>
          </a:p>
          <a:p>
            <a:pPr algn="just"/>
            <a:r>
              <a:rPr lang="ro-RO" sz="1200" dirty="0" smtClean="0">
                <a:latin typeface="Calibri "/>
              </a:rPr>
              <a:t>	</a:t>
            </a:r>
            <a:r>
              <a:rPr lang="en-US" sz="1200" b="1" u="sng" dirty="0" smtClean="0">
                <a:latin typeface="Calibri "/>
              </a:rPr>
              <a:t>A .</a:t>
            </a:r>
            <a:r>
              <a:rPr lang="vi-VN" sz="1400" b="1" u="sng" dirty="0" smtClean="0">
                <a:latin typeface="Calibri "/>
              </a:rPr>
              <a:t>Lucrări de bază</a:t>
            </a:r>
            <a:endParaRPr lang="en-US" sz="1400" b="1" u="sng" dirty="0" smtClean="0">
              <a:latin typeface="Calibri 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b="1" dirty="0" err="1" smtClean="0">
                <a:latin typeface="Calibri "/>
              </a:rPr>
              <a:t>Interven</a:t>
            </a:r>
            <a:r>
              <a:rPr lang="ro-RO" sz="1400" b="1" dirty="0" smtClean="0">
                <a:latin typeface="Calibri "/>
              </a:rPr>
              <a:t>ţ</a:t>
            </a:r>
            <a:r>
              <a:rPr lang="en-US" sz="1400" b="1" dirty="0" smtClean="0">
                <a:latin typeface="Calibri "/>
              </a:rPr>
              <a:t>ii </a:t>
            </a:r>
            <a:r>
              <a:rPr lang="en-US" sz="1400" b="1" dirty="0" err="1" smtClean="0">
                <a:latin typeface="Calibri "/>
              </a:rPr>
              <a:t>propuse</a:t>
            </a:r>
            <a:r>
              <a:rPr lang="en-US" sz="1400" b="1" dirty="0" smtClean="0">
                <a:latin typeface="Calibri "/>
              </a:rPr>
              <a:t> </a:t>
            </a:r>
            <a:r>
              <a:rPr lang="en-US" sz="1400" b="1" dirty="0" err="1" smtClean="0">
                <a:latin typeface="Calibri "/>
              </a:rPr>
              <a:t>pentru</a:t>
            </a:r>
            <a:r>
              <a:rPr lang="en-US" sz="1400" b="1" dirty="0" smtClean="0">
                <a:latin typeface="Calibri "/>
              </a:rPr>
              <a:t> </a:t>
            </a:r>
            <a:r>
              <a:rPr lang="en-US" sz="1400" b="1" dirty="0" err="1" smtClean="0">
                <a:latin typeface="Calibri "/>
              </a:rPr>
              <a:t>izolarea</a:t>
            </a:r>
            <a:r>
              <a:rPr lang="en-US" sz="1400" b="1" dirty="0" smtClean="0">
                <a:latin typeface="Calibri "/>
              </a:rPr>
              <a:t> </a:t>
            </a:r>
            <a:r>
              <a:rPr lang="en-US" sz="1400" b="1" dirty="0" err="1" smtClean="0">
                <a:latin typeface="Calibri "/>
              </a:rPr>
              <a:t>termic</a:t>
            </a:r>
            <a:r>
              <a:rPr lang="ro-RO" sz="1400" b="1" dirty="0" smtClean="0">
                <a:latin typeface="Calibri "/>
              </a:rPr>
              <a:t>ă la exterior a părții opace a fațadelor</a:t>
            </a:r>
            <a:r>
              <a:rPr lang="en-US" sz="1400" b="1" dirty="0" smtClean="0">
                <a:latin typeface="Calibri "/>
              </a:rPr>
              <a:t>:</a:t>
            </a:r>
            <a:endParaRPr lang="ro-RO" sz="1400" b="1" dirty="0" smtClean="0">
              <a:latin typeface="Calibri "/>
            </a:endParaRPr>
          </a:p>
          <a:p>
            <a:pPr lvl="0" algn="just">
              <a:buFontTx/>
              <a:buChar char="-"/>
            </a:pPr>
            <a:r>
              <a:rPr lang="ro-RO" sz="1400" dirty="0" smtClean="0">
                <a:latin typeface="Calibri "/>
              </a:rPr>
              <a:t>Izolarea termică a pereților prin montarea pe fața exterioară a unui strat termoizolant din polistiren expandat ignifug, protejat cu tencuială siliconică subțire, cu compoziție specială, armată cu plasă din fibră de sticlă ;</a:t>
            </a:r>
          </a:p>
          <a:p>
            <a:pPr lvl="0" algn="just">
              <a:buFontTx/>
              <a:buChar char="-"/>
            </a:pPr>
            <a:r>
              <a:rPr lang="ro-RO" sz="1400" dirty="0" smtClean="0">
                <a:latin typeface="Calibri "/>
              </a:rPr>
              <a:t>Montarea unor fâșii de vată minerală bazaltică în dreptul tuturor planșeelor clădirii, protejate cu tencuială siliconică subțire, cu compoziție specială, armată cu plasă din fibră de sticlă.</a:t>
            </a:r>
            <a:endParaRPr lang="en-US" sz="1400" dirty="0" smtClean="0">
              <a:latin typeface="Calibri 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1400" b="1" dirty="0" err="1" smtClean="0">
                <a:latin typeface="Calibri "/>
              </a:rPr>
              <a:t>Interven</a:t>
            </a:r>
            <a:r>
              <a:rPr lang="ro-RO" sz="1400" b="1" dirty="0" smtClean="0">
                <a:latin typeface="Calibri "/>
              </a:rPr>
              <a:t>ţ</a:t>
            </a:r>
            <a:r>
              <a:rPr lang="en-US" sz="1400" b="1" dirty="0" smtClean="0">
                <a:latin typeface="Calibri "/>
              </a:rPr>
              <a:t>ii </a:t>
            </a:r>
            <a:r>
              <a:rPr lang="en-US" sz="1400" b="1" dirty="0" err="1" smtClean="0">
                <a:latin typeface="Calibri "/>
              </a:rPr>
              <a:t>propuse</a:t>
            </a:r>
            <a:r>
              <a:rPr lang="en-US" sz="1400" b="1" dirty="0" smtClean="0">
                <a:latin typeface="Calibri "/>
              </a:rPr>
              <a:t> </a:t>
            </a:r>
            <a:r>
              <a:rPr lang="ro-RO" sz="1400" b="1" dirty="0" smtClean="0">
                <a:latin typeface="Calibri "/>
              </a:rPr>
              <a:t>pentru termoizolarea la exterior a pereților supraterani ai subsolului (soclu)</a:t>
            </a:r>
            <a:r>
              <a:rPr lang="ro-RO" sz="1400" dirty="0" smtClean="0">
                <a:latin typeface="Calibri "/>
              </a:rPr>
              <a:t> prin montarea pe fața exterioară a pereților a unui strat termoizolant din polistiren </a:t>
            </a:r>
            <a:r>
              <a:rPr lang="ro-RO" sz="1400" dirty="0" smtClean="0">
                <a:latin typeface="Calibri "/>
              </a:rPr>
              <a:t>ex</a:t>
            </a:r>
            <a:r>
              <a:rPr lang="en-US" sz="1400" dirty="0" err="1" smtClean="0">
                <a:latin typeface="Calibri "/>
              </a:rPr>
              <a:t>trudat</a:t>
            </a:r>
            <a:r>
              <a:rPr lang="ro-RO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ignifug, protejat cu tencuială siliconică subțire, cu compoziție specială, armată cu plasă din fibră de sticlă .</a:t>
            </a:r>
          </a:p>
          <a:p>
            <a:pPr algn="just">
              <a:buFont typeface="Arial" pitchFamily="34" charset="0"/>
              <a:buChar char="•"/>
            </a:pPr>
            <a:r>
              <a:rPr lang="ro-RO" sz="1400" b="1" dirty="0" smtClean="0">
                <a:latin typeface="Calibri "/>
              </a:rPr>
              <a:t> Intervenții propuse pentru termo-hidroizolarea terasei/planșeului sub pod: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Montarea unor plăci rigide de fațadă din vată minerală bazaltică;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Hidroizolația va fi executată din două membrane bituminoase autoadezive;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Aplicarea sub termoizolația nouă a unui strat de difuzie a vaporilor și unul cu rol de barieră de vapori;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Refacerea sistemului de colectare apă pluvială.</a:t>
            </a:r>
          </a:p>
          <a:p>
            <a:pPr algn="just">
              <a:buFont typeface="Arial" pitchFamily="34" charset="0"/>
              <a:buChar char="•"/>
            </a:pPr>
            <a:r>
              <a:rPr lang="ro-RO" sz="1400" b="1" dirty="0" smtClean="0">
                <a:latin typeface="Calibri "/>
              </a:rPr>
              <a:t>Intervenții propuse pentru izolarea termică la intrados a planșeului peste subsol: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Termoizolarea la intrados a planșeului peste subsol cu un strat termoizolant din polistiren extrudat ignifug, protejat cu tencuială siliconică subțire, cu compoziție specială, armată cu plasă din fibră de sticlă;</a:t>
            </a:r>
          </a:p>
          <a:p>
            <a:pPr algn="just">
              <a:buFontTx/>
              <a:buChar char="-"/>
            </a:pPr>
            <a:r>
              <a:rPr lang="ro-RO" sz="1400" dirty="0" smtClean="0">
                <a:latin typeface="Calibri "/>
              </a:rPr>
              <a:t>Termoizolația planșeului peste subsol se va coborî pe fața interioară a pereților exteriori ai subsolului, închizând astfel puntea termică formată în zona soclului.</a:t>
            </a:r>
          </a:p>
          <a:p>
            <a:pPr algn="just">
              <a:buFontTx/>
              <a:buChar char="-"/>
            </a:pPr>
            <a:endParaRPr lang="ro-RO" sz="1400" b="1" dirty="0" smtClean="0">
              <a:solidFill>
                <a:srgbClr val="FF0000"/>
              </a:solidFill>
              <a:latin typeface="Calibri "/>
            </a:endParaRPr>
          </a:p>
          <a:p>
            <a:pPr algn="just"/>
            <a:r>
              <a:rPr lang="ro-RO" sz="1400" b="1" dirty="0" smtClean="0">
                <a:solidFill>
                  <a:srgbClr val="FF0000"/>
                </a:solidFill>
                <a:latin typeface="Calibri "/>
              </a:rPr>
              <a:t>	</a:t>
            </a:r>
            <a:endParaRPr lang="ro-RO" sz="1400" dirty="0" smtClean="0">
              <a:latin typeface="Calibri "/>
            </a:endParaRPr>
          </a:p>
          <a:p>
            <a:endParaRPr lang="ro-RO" dirty="0" smtClean="0"/>
          </a:p>
        </p:txBody>
      </p:sp>
      <p:pic>
        <p:nvPicPr>
          <p:cNvPr id="6" name="Picture 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45000" lnSpcReduction="20000"/>
          </a:bodyPr>
          <a:lstStyle/>
          <a:p>
            <a:pPr algn="ctr">
              <a:buNone/>
            </a:pPr>
            <a:r>
              <a:rPr lang="ro-RO" sz="4400" dirty="0" smtClean="0">
                <a:latin typeface="Calibri "/>
              </a:rPr>
              <a:t>LUCRĂRI PROPUSE</a:t>
            </a:r>
          </a:p>
          <a:p>
            <a:pPr algn="just"/>
            <a:endParaRPr lang="ro-RO" sz="2800" dirty="0" smtClean="0">
              <a:latin typeface="Calibri "/>
            </a:endParaRPr>
          </a:p>
          <a:p>
            <a:pPr lvl="0">
              <a:buNone/>
            </a:pPr>
            <a:r>
              <a:rPr lang="ro-RO" sz="2800" dirty="0" smtClean="0">
                <a:latin typeface="Calibri "/>
              </a:rPr>
              <a:t>	</a:t>
            </a:r>
            <a:r>
              <a:rPr lang="en-US" b="1" u="sng" dirty="0" smtClean="0">
                <a:latin typeface="Calibri "/>
              </a:rPr>
              <a:t>B . </a:t>
            </a:r>
            <a:r>
              <a:rPr lang="en-US" b="1" u="sng" dirty="0" err="1" smtClean="0">
                <a:latin typeface="Calibri "/>
              </a:rPr>
              <a:t>Lucrări</a:t>
            </a:r>
            <a:r>
              <a:rPr lang="en-US" b="1" u="sng" dirty="0" smtClean="0">
                <a:latin typeface="Calibri "/>
              </a:rPr>
              <a:t> de </a:t>
            </a:r>
            <a:r>
              <a:rPr lang="en-US" b="1" u="sng" dirty="0" err="1" smtClean="0">
                <a:latin typeface="Calibri "/>
              </a:rPr>
              <a:t>reabilitare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termică</a:t>
            </a:r>
            <a:r>
              <a:rPr lang="en-US" b="1" u="sng" dirty="0" smtClean="0">
                <a:latin typeface="Calibri "/>
              </a:rPr>
              <a:t> a </a:t>
            </a:r>
            <a:r>
              <a:rPr lang="en-US" b="1" u="sng" dirty="0" err="1" smtClean="0">
                <a:latin typeface="Calibri "/>
              </a:rPr>
              <a:t>sistemului</a:t>
            </a:r>
            <a:r>
              <a:rPr lang="en-US" b="1" u="sng" dirty="0" smtClean="0">
                <a:latin typeface="Calibri "/>
              </a:rPr>
              <a:t> de </a:t>
            </a:r>
            <a:r>
              <a:rPr lang="ro-RO" b="1" u="sng" dirty="0" smtClean="0">
                <a:latin typeface="Calibri "/>
              </a:rPr>
              <a:t>î</a:t>
            </a:r>
            <a:r>
              <a:rPr lang="en-US" b="1" u="sng" dirty="0" err="1" smtClean="0">
                <a:latin typeface="Calibri "/>
              </a:rPr>
              <a:t>nc</a:t>
            </a:r>
            <a:r>
              <a:rPr lang="ro-RO" b="1" u="sng" dirty="0" smtClean="0">
                <a:latin typeface="Calibri "/>
              </a:rPr>
              <a:t>ă</a:t>
            </a:r>
            <a:r>
              <a:rPr lang="en-US" b="1" u="sng" dirty="0" err="1" smtClean="0">
                <a:latin typeface="Calibri "/>
              </a:rPr>
              <a:t>lzire</a:t>
            </a:r>
            <a:r>
              <a:rPr lang="en-US" b="1" u="sng" dirty="0" smtClean="0">
                <a:latin typeface="Calibri "/>
              </a:rPr>
              <a:t> </a:t>
            </a:r>
            <a:r>
              <a:rPr lang="ro-RO" b="1" u="sng" dirty="0" smtClean="0">
                <a:latin typeface="Calibri "/>
              </a:rPr>
              <a:t>ș</a:t>
            </a:r>
            <a:r>
              <a:rPr lang="en-US" b="1" u="sng" dirty="0" err="1" smtClean="0">
                <a:latin typeface="Calibri "/>
              </a:rPr>
              <a:t>i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furnizare</a:t>
            </a:r>
            <a:r>
              <a:rPr lang="en-US" b="1" u="sng" dirty="0" smtClean="0">
                <a:latin typeface="Calibri "/>
              </a:rPr>
              <a:t> a </a:t>
            </a:r>
            <a:r>
              <a:rPr lang="en-US" b="1" u="sng" dirty="0" err="1" smtClean="0">
                <a:latin typeface="Calibri "/>
              </a:rPr>
              <a:t>apei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calde</a:t>
            </a:r>
            <a:r>
              <a:rPr lang="en-US" b="1" u="sng" dirty="0" smtClean="0">
                <a:latin typeface="Calibri "/>
              </a:rPr>
              <a:t> de </a:t>
            </a:r>
            <a:r>
              <a:rPr lang="en-US" b="1" u="sng" dirty="0" err="1" smtClean="0">
                <a:latin typeface="Calibri "/>
              </a:rPr>
              <a:t>consum</a:t>
            </a:r>
            <a:r>
              <a:rPr lang="en-US" b="1" u="sng" dirty="0" smtClean="0">
                <a:latin typeface="Calibri "/>
              </a:rPr>
              <a:t>, </a:t>
            </a:r>
            <a:r>
              <a:rPr lang="en-US" b="1" u="sng" dirty="0" err="1" smtClean="0">
                <a:latin typeface="Calibri "/>
              </a:rPr>
              <a:t>iluminat</a:t>
            </a:r>
            <a:r>
              <a:rPr lang="en-US" b="1" u="sng" dirty="0" smtClean="0">
                <a:latin typeface="Calibri "/>
              </a:rPr>
              <a:t> </a:t>
            </a:r>
            <a:r>
              <a:rPr lang="ro-RO" b="1" u="sng" dirty="0" smtClean="0">
                <a:latin typeface="Calibri "/>
              </a:rPr>
              <a:t>ș</a:t>
            </a:r>
            <a:r>
              <a:rPr lang="en-US" b="1" u="sng" dirty="0" err="1" smtClean="0">
                <a:latin typeface="Calibri "/>
              </a:rPr>
              <a:t>i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ventilare</a:t>
            </a:r>
            <a:r>
              <a:rPr lang="en-US" u="sng" dirty="0" smtClean="0">
                <a:latin typeface="Calibri "/>
              </a:rPr>
              <a:t>:</a:t>
            </a:r>
            <a:endParaRPr lang="ro-RO" u="sng" dirty="0" smtClean="0">
              <a:latin typeface="Calibri "/>
            </a:endParaRPr>
          </a:p>
          <a:p>
            <a:pPr lvl="0">
              <a:buNone/>
            </a:pPr>
            <a:r>
              <a:rPr lang="ro-RO" u="sng" dirty="0" smtClean="0">
                <a:latin typeface="Calibri "/>
              </a:rPr>
              <a:t>                                                                                                     </a:t>
            </a:r>
            <a:endParaRPr lang="en-US" u="sng" dirty="0" smtClean="0">
              <a:latin typeface="Calibri "/>
            </a:endParaRPr>
          </a:p>
          <a:p>
            <a:pPr lvl="0" algn="just"/>
            <a:r>
              <a:rPr lang="ro-RO" dirty="0" smtClean="0">
                <a:latin typeface="Calibri "/>
              </a:rPr>
              <a:t>Î</a:t>
            </a:r>
            <a:r>
              <a:rPr lang="en-US" dirty="0" err="1" smtClean="0">
                <a:latin typeface="Calibri "/>
              </a:rPr>
              <a:t>nlocuirea,realizarea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conductelor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coloanelor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distribu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ie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recirculare</a:t>
            </a:r>
            <a:r>
              <a:rPr lang="en-US" dirty="0" smtClean="0">
                <a:latin typeface="Calibri "/>
              </a:rPr>
              <a:t> a </a:t>
            </a:r>
            <a:r>
              <a:rPr lang="en-US" dirty="0" err="1" smtClean="0">
                <a:latin typeface="Calibri "/>
              </a:rPr>
              <a:t>apei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calde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consum</a:t>
            </a:r>
            <a:r>
              <a:rPr lang="en-US" dirty="0" smtClean="0">
                <a:latin typeface="Calibri "/>
              </a:rPr>
              <a:t>;</a:t>
            </a:r>
          </a:p>
          <a:p>
            <a:pPr lvl="0" algn="just"/>
            <a:r>
              <a:rPr lang="ro-RO" dirty="0" smtClean="0">
                <a:latin typeface="Calibri "/>
              </a:rPr>
              <a:t>S</a:t>
            </a:r>
            <a:r>
              <a:rPr lang="en-US" dirty="0" err="1" smtClean="0">
                <a:latin typeface="Calibri "/>
              </a:rPr>
              <a:t>chimbarea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corpurilor</a:t>
            </a:r>
            <a:r>
              <a:rPr lang="en-US" dirty="0" smtClean="0">
                <a:latin typeface="Calibri "/>
              </a:rPr>
              <a:t> de </a:t>
            </a:r>
            <a:r>
              <a:rPr lang="ro-RO" dirty="0" smtClean="0">
                <a:latin typeface="Calibri "/>
              </a:rPr>
              <a:t>î</a:t>
            </a:r>
            <a:r>
              <a:rPr lang="en-US" dirty="0" err="1" smtClean="0">
                <a:latin typeface="Calibri "/>
              </a:rPr>
              <a:t>nc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lzire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dotarea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lor</a:t>
            </a:r>
            <a:r>
              <a:rPr lang="en-US" dirty="0" smtClean="0">
                <a:latin typeface="Calibri "/>
              </a:rPr>
              <a:t> cu </a:t>
            </a:r>
            <a:r>
              <a:rPr lang="en-US" dirty="0" err="1" smtClean="0">
                <a:latin typeface="Calibri "/>
              </a:rPr>
              <a:t>robine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termostatici</a:t>
            </a:r>
            <a:r>
              <a:rPr lang="en-US" dirty="0" smtClean="0">
                <a:latin typeface="Calibri "/>
              </a:rPr>
              <a:t>, de </a:t>
            </a:r>
            <a:r>
              <a:rPr lang="en-US" dirty="0" err="1" smtClean="0">
                <a:latin typeface="Calibri "/>
              </a:rPr>
              <a:t>reglare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pe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tur</a:t>
            </a:r>
            <a:r>
              <a:rPr lang="en-US" dirty="0" smtClean="0">
                <a:latin typeface="Calibri "/>
              </a:rPr>
              <a:t>, de </a:t>
            </a:r>
            <a:r>
              <a:rPr lang="en-US" dirty="0" err="1" smtClean="0">
                <a:latin typeface="Calibri "/>
              </a:rPr>
              <a:t>dezaerisire</a:t>
            </a:r>
            <a:r>
              <a:rPr lang="en-US" dirty="0" smtClean="0">
                <a:latin typeface="Calibri "/>
              </a:rPr>
              <a:t>;</a:t>
            </a:r>
          </a:p>
          <a:p>
            <a:pPr lvl="0" algn="just"/>
            <a:r>
              <a:rPr lang="ro-RO" dirty="0" smtClean="0">
                <a:latin typeface="Calibri "/>
              </a:rPr>
              <a:t>D</a:t>
            </a:r>
            <a:r>
              <a:rPr lang="en-US" dirty="0" err="1" smtClean="0">
                <a:latin typeface="Calibri "/>
              </a:rPr>
              <a:t>otarea</a:t>
            </a:r>
            <a:r>
              <a:rPr lang="en-US" dirty="0" smtClean="0">
                <a:latin typeface="Calibri "/>
              </a:rPr>
              <a:t> t</a:t>
            </a:r>
            <a:r>
              <a:rPr lang="ro-RO" dirty="0" smtClean="0">
                <a:latin typeface="Calibri "/>
              </a:rPr>
              <a:t>â</a:t>
            </a:r>
            <a:r>
              <a:rPr lang="en-US" dirty="0" err="1" smtClean="0">
                <a:latin typeface="Calibri "/>
              </a:rPr>
              <a:t>mpl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riei</a:t>
            </a:r>
            <a:r>
              <a:rPr lang="en-US" dirty="0" smtClean="0">
                <a:latin typeface="Calibri "/>
              </a:rPr>
              <a:t> cu </a:t>
            </a:r>
            <a:r>
              <a:rPr lang="en-US" dirty="0" err="1" smtClean="0">
                <a:latin typeface="Calibri "/>
              </a:rPr>
              <a:t>grile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higroreglabile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pentru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asigurarea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calit</a:t>
            </a:r>
            <a:r>
              <a:rPr lang="ro-RO" dirty="0" smtClean="0">
                <a:latin typeface="Calibri "/>
              </a:rPr>
              <a:t>ăț</a:t>
            </a:r>
            <a:r>
              <a:rPr lang="en-US" dirty="0" smtClean="0">
                <a:latin typeface="Calibri "/>
              </a:rPr>
              <a:t>ii </a:t>
            </a:r>
            <a:r>
              <a:rPr lang="en-US" dirty="0" err="1" smtClean="0">
                <a:latin typeface="Calibri "/>
              </a:rPr>
              <a:t>aerului</a:t>
            </a:r>
            <a:r>
              <a:rPr lang="en-US" dirty="0" smtClean="0">
                <a:latin typeface="Calibri "/>
              </a:rPr>
              <a:t> interior 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montarea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ventilatoarelor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pentru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evacuarea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aerului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viciat</a:t>
            </a:r>
            <a:r>
              <a:rPr lang="en-US" dirty="0" smtClean="0">
                <a:latin typeface="Calibri "/>
              </a:rPr>
              <a:t>;</a:t>
            </a:r>
          </a:p>
          <a:p>
            <a:pPr lvl="0" algn="just"/>
            <a:r>
              <a:rPr lang="ro-RO" dirty="0" smtClean="0">
                <a:latin typeface="Calibri "/>
              </a:rPr>
              <a:t>M</a:t>
            </a:r>
            <a:r>
              <a:rPr lang="en-US" dirty="0" err="1" smtClean="0">
                <a:latin typeface="Calibri "/>
              </a:rPr>
              <a:t>ontare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sistem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preparare</a:t>
            </a:r>
            <a:r>
              <a:rPr lang="en-US" dirty="0" smtClean="0">
                <a:latin typeface="Calibri "/>
              </a:rPr>
              <a:t> a </a:t>
            </a:r>
            <a:r>
              <a:rPr lang="en-US" dirty="0" err="1" smtClean="0">
                <a:latin typeface="Calibri "/>
              </a:rPr>
              <a:t>apei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calde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consum</a:t>
            </a:r>
            <a:r>
              <a:rPr lang="en-US" dirty="0" smtClean="0">
                <a:latin typeface="Calibri "/>
              </a:rPr>
              <a:t> -50 </a:t>
            </a:r>
            <a:r>
              <a:rPr lang="en-US" dirty="0" err="1" smtClean="0">
                <a:latin typeface="Calibri "/>
              </a:rPr>
              <a:t>panouri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solare</a:t>
            </a:r>
            <a:r>
              <a:rPr lang="en-US" dirty="0" smtClean="0">
                <a:latin typeface="Calibri "/>
              </a:rPr>
              <a:t>, 2 </a:t>
            </a:r>
            <a:r>
              <a:rPr lang="en-US" dirty="0" err="1" smtClean="0">
                <a:latin typeface="Calibri "/>
              </a:rPr>
              <a:t>boilere</a:t>
            </a:r>
            <a:r>
              <a:rPr lang="en-US" dirty="0" smtClean="0">
                <a:latin typeface="Calibri "/>
              </a:rPr>
              <a:t> de 2000l </a:t>
            </a:r>
            <a:r>
              <a:rPr lang="en-US" dirty="0" err="1" smtClean="0">
                <a:latin typeface="Calibri "/>
              </a:rPr>
              <a:t>si</a:t>
            </a:r>
            <a:r>
              <a:rPr lang="en-US" dirty="0" smtClean="0">
                <a:latin typeface="Calibri "/>
              </a:rPr>
              <a:t> kit </a:t>
            </a:r>
            <a:r>
              <a:rPr lang="en-US" dirty="0" err="1" smtClean="0">
                <a:latin typeface="Calibri "/>
              </a:rPr>
              <a:t>hidraulic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complet</a:t>
            </a:r>
            <a:r>
              <a:rPr lang="en-US" dirty="0" smtClean="0">
                <a:latin typeface="Calibri "/>
              </a:rPr>
              <a:t>;</a:t>
            </a:r>
          </a:p>
          <a:p>
            <a:pPr lvl="0" algn="just"/>
            <a:r>
              <a:rPr lang="ro-RO" dirty="0" smtClean="0">
                <a:latin typeface="Calibri "/>
              </a:rPr>
              <a:t>Î</a:t>
            </a:r>
            <a:r>
              <a:rPr lang="en-US" dirty="0" err="1" smtClean="0">
                <a:latin typeface="Calibri "/>
              </a:rPr>
              <a:t>nlocuire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circuite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alimentare</a:t>
            </a:r>
            <a:r>
              <a:rPr lang="en-US" dirty="0" smtClean="0">
                <a:latin typeface="Calibri "/>
              </a:rPr>
              <a:t> cu </a:t>
            </a:r>
            <a:r>
              <a:rPr lang="en-US" dirty="0" err="1" smtClean="0">
                <a:latin typeface="Calibri "/>
              </a:rPr>
              <a:t>energie</a:t>
            </a:r>
            <a:r>
              <a:rPr lang="en-US" dirty="0" smtClean="0">
                <a:latin typeface="Calibri "/>
              </a:rPr>
              <a:t> electric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, </a:t>
            </a:r>
            <a:r>
              <a:rPr lang="ro-RO" dirty="0" smtClean="0">
                <a:latin typeface="Calibri "/>
              </a:rPr>
              <a:t>î</a:t>
            </a:r>
            <a:r>
              <a:rPr lang="en-US" dirty="0" err="1" smtClean="0">
                <a:latin typeface="Calibri "/>
              </a:rPr>
              <a:t>nlocuire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corpuri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iluminat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utilizarea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surselor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iluminat</a:t>
            </a:r>
            <a:r>
              <a:rPr lang="en-US" dirty="0" smtClean="0">
                <a:latin typeface="Calibri "/>
              </a:rPr>
              <a:t> tip </a:t>
            </a:r>
            <a:r>
              <a:rPr lang="en-US" dirty="0" err="1" smtClean="0">
                <a:latin typeface="Calibri "/>
              </a:rPr>
              <a:t>LED,senzorilor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prezen</a:t>
            </a:r>
            <a:r>
              <a:rPr lang="ro-RO" dirty="0" smtClean="0">
                <a:latin typeface="Calibri "/>
              </a:rPr>
              <a:t>ță</a:t>
            </a:r>
            <a:r>
              <a:rPr lang="en-US" dirty="0" smtClean="0">
                <a:latin typeface="Calibri "/>
              </a:rPr>
              <a:t> pt spa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iile</a:t>
            </a:r>
            <a:r>
              <a:rPr lang="en-US" dirty="0" smtClean="0">
                <a:latin typeface="Calibri "/>
              </a:rPr>
              <a:t> circulate; </a:t>
            </a:r>
            <a:endParaRPr lang="ro-RO" dirty="0" smtClean="0">
              <a:latin typeface="Calibri "/>
            </a:endParaRPr>
          </a:p>
          <a:p>
            <a:pPr lvl="0"/>
            <a:endParaRPr lang="ro-RO" b="1" u="sng" dirty="0" smtClean="0">
              <a:latin typeface="Calibri "/>
            </a:endParaRPr>
          </a:p>
          <a:p>
            <a:pPr lvl="0">
              <a:buNone/>
            </a:pPr>
            <a:r>
              <a:rPr lang="ro-RO" dirty="0" smtClean="0">
                <a:latin typeface="Calibri "/>
              </a:rPr>
              <a:t>	</a:t>
            </a:r>
            <a:r>
              <a:rPr lang="en-US" b="1" u="sng" dirty="0" err="1" smtClean="0">
                <a:latin typeface="Calibri "/>
              </a:rPr>
              <a:t>C.Lucrări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conexe</a:t>
            </a:r>
            <a:r>
              <a:rPr lang="en-US" b="1" u="sng" dirty="0" smtClean="0">
                <a:latin typeface="Calibri "/>
              </a:rPr>
              <a:t> care nu </a:t>
            </a:r>
            <a:r>
              <a:rPr lang="en-US" b="1" u="sng" dirty="0" err="1" smtClean="0">
                <a:latin typeface="Calibri "/>
              </a:rPr>
              <a:t>duc</a:t>
            </a:r>
            <a:r>
              <a:rPr lang="en-US" b="1" u="sng" dirty="0" smtClean="0">
                <a:latin typeface="Calibri "/>
              </a:rPr>
              <a:t> la </a:t>
            </a:r>
            <a:r>
              <a:rPr lang="en-US" b="1" u="sng" dirty="0" err="1" smtClean="0">
                <a:latin typeface="Calibri "/>
              </a:rPr>
              <a:t>creșterea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eficienței</a:t>
            </a:r>
            <a:r>
              <a:rPr lang="en-US" b="1" u="sng" dirty="0" smtClean="0">
                <a:latin typeface="Calibri "/>
              </a:rPr>
              <a:t> </a:t>
            </a:r>
            <a:r>
              <a:rPr lang="en-US" b="1" u="sng" dirty="0" err="1" smtClean="0">
                <a:latin typeface="Calibri "/>
              </a:rPr>
              <a:t>energetice</a:t>
            </a:r>
            <a:r>
              <a:rPr lang="en-US" u="sng" dirty="0" smtClean="0">
                <a:latin typeface="Calibri "/>
              </a:rPr>
              <a:t>:</a:t>
            </a:r>
            <a:endParaRPr lang="ro-RO" u="sng" dirty="0" smtClean="0">
              <a:latin typeface="Calibri "/>
            </a:endParaRPr>
          </a:p>
          <a:p>
            <a:pPr lvl="0"/>
            <a:endParaRPr lang="ro-RO" u="sng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R</a:t>
            </a:r>
            <a:r>
              <a:rPr lang="en-US" dirty="0" err="1" smtClean="0">
                <a:latin typeface="Calibri "/>
              </a:rPr>
              <a:t>eparare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elemente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construc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ie</a:t>
            </a:r>
            <a:r>
              <a:rPr lang="en-US" dirty="0" smtClean="0">
                <a:latin typeface="Calibri "/>
              </a:rPr>
              <a:t>;</a:t>
            </a:r>
            <a:endParaRPr lang="ro-RO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C</a:t>
            </a:r>
            <a:r>
              <a:rPr lang="en-US" dirty="0" err="1" smtClean="0">
                <a:latin typeface="Calibri "/>
              </a:rPr>
              <a:t>ur</a:t>
            </a:r>
            <a:r>
              <a:rPr lang="ro-RO" dirty="0" smtClean="0">
                <a:latin typeface="Calibri "/>
              </a:rPr>
              <a:t>ăț</a:t>
            </a:r>
            <a:r>
              <a:rPr lang="en-US" dirty="0" smtClean="0">
                <a:latin typeface="Calibri "/>
              </a:rPr>
              <a:t>ire, </a:t>
            </a:r>
            <a:r>
              <a:rPr lang="en-US" dirty="0" err="1" smtClean="0">
                <a:latin typeface="Calibri "/>
              </a:rPr>
              <a:t>periere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grunduire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vopsire</a:t>
            </a:r>
            <a:r>
              <a:rPr lang="en-US" dirty="0" smtClean="0">
                <a:latin typeface="Calibri "/>
              </a:rPr>
              <a:t> a </a:t>
            </a:r>
            <a:r>
              <a:rPr lang="en-US" dirty="0" err="1" smtClean="0">
                <a:latin typeface="Calibri "/>
              </a:rPr>
              <a:t>ornamentelor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metalice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balcoane</a:t>
            </a:r>
            <a:r>
              <a:rPr lang="en-US" dirty="0" smtClean="0">
                <a:latin typeface="Calibri "/>
              </a:rPr>
              <a:t>; </a:t>
            </a:r>
            <a:endParaRPr lang="ro-RO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R</a:t>
            </a:r>
            <a:r>
              <a:rPr lang="en-US" dirty="0" err="1" smtClean="0">
                <a:latin typeface="Calibri "/>
              </a:rPr>
              <a:t>eparare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acoperi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sistemul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colectare</a:t>
            </a:r>
            <a:r>
              <a:rPr lang="en-US" dirty="0" smtClean="0">
                <a:latin typeface="Calibri "/>
              </a:rPr>
              <a:t> a </a:t>
            </a:r>
            <a:r>
              <a:rPr lang="en-US" dirty="0" err="1" smtClean="0">
                <a:latin typeface="Calibri "/>
              </a:rPr>
              <a:t>apelor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meteorice</a:t>
            </a:r>
            <a:r>
              <a:rPr lang="en-US" dirty="0" smtClean="0">
                <a:latin typeface="Calibri "/>
              </a:rPr>
              <a:t>;</a:t>
            </a:r>
            <a:endParaRPr lang="ro-RO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R</a:t>
            </a:r>
            <a:r>
              <a:rPr lang="en-US" dirty="0" err="1" smtClean="0">
                <a:latin typeface="Calibri "/>
              </a:rPr>
              <a:t>eparare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trotuare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protec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ie</a:t>
            </a:r>
            <a:r>
              <a:rPr lang="en-US" dirty="0" smtClean="0">
                <a:latin typeface="Calibri "/>
              </a:rPr>
              <a:t>, </a:t>
            </a:r>
            <a:r>
              <a:rPr lang="ro-RO" dirty="0" smtClean="0">
                <a:latin typeface="Calibri "/>
              </a:rPr>
              <a:t>î</a:t>
            </a:r>
            <a:r>
              <a:rPr lang="en-US" dirty="0" smtClean="0">
                <a:latin typeface="Calibri "/>
              </a:rPr>
              <a:t>n </a:t>
            </a:r>
            <a:r>
              <a:rPr lang="en-US" dirty="0" err="1" smtClean="0">
                <a:latin typeface="Calibri "/>
              </a:rPr>
              <a:t>scopul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elimin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rii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infiltra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iilor</a:t>
            </a:r>
            <a:r>
              <a:rPr lang="en-US" dirty="0" smtClean="0">
                <a:latin typeface="Calibri "/>
              </a:rPr>
              <a:t> la </a:t>
            </a:r>
            <a:r>
              <a:rPr lang="en-US" dirty="0" err="1" smtClean="0">
                <a:latin typeface="Calibri "/>
              </a:rPr>
              <a:t>infrastructura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cl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dirii</a:t>
            </a:r>
            <a:r>
              <a:rPr lang="en-US" dirty="0" smtClean="0">
                <a:latin typeface="Calibri "/>
              </a:rPr>
              <a:t>;</a:t>
            </a:r>
            <a:endParaRPr lang="ro-RO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R</a:t>
            </a:r>
            <a:r>
              <a:rPr lang="en-US" dirty="0" err="1" smtClean="0">
                <a:latin typeface="Calibri "/>
              </a:rPr>
              <a:t>epararea</a:t>
            </a:r>
            <a:r>
              <a:rPr lang="en-US" dirty="0" smtClean="0">
                <a:latin typeface="Calibri "/>
              </a:rPr>
              <a:t>/</a:t>
            </a:r>
            <a:r>
              <a:rPr lang="ro-RO" dirty="0" smtClean="0">
                <a:latin typeface="Calibri "/>
              </a:rPr>
              <a:t>î</a:t>
            </a:r>
            <a:r>
              <a:rPr lang="en-US" dirty="0" err="1" smtClean="0">
                <a:latin typeface="Calibri "/>
              </a:rPr>
              <a:t>nlocuirea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instala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iei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distribu</a:t>
            </a:r>
            <a:r>
              <a:rPr lang="ro-RO" dirty="0" smtClean="0">
                <a:latin typeface="Calibri "/>
              </a:rPr>
              <a:t>ț</a:t>
            </a:r>
            <a:r>
              <a:rPr lang="en-US" dirty="0" err="1" smtClean="0">
                <a:latin typeface="Calibri "/>
              </a:rPr>
              <a:t>ie</a:t>
            </a:r>
            <a:r>
              <a:rPr lang="en-US" dirty="0" smtClean="0">
                <a:latin typeface="Calibri "/>
              </a:rPr>
              <a:t> a </a:t>
            </a:r>
            <a:r>
              <a:rPr lang="en-US" dirty="0" err="1" smtClean="0">
                <a:latin typeface="Calibri "/>
              </a:rPr>
              <a:t>apei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reci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/</a:t>
            </a:r>
            <a:r>
              <a:rPr lang="en-US" dirty="0" err="1" smtClean="0">
                <a:latin typeface="Calibri "/>
              </a:rPr>
              <a:t>sau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colectoarelor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canalizare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menajer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i</a:t>
            </a:r>
            <a:r>
              <a:rPr lang="en-US" dirty="0" smtClean="0">
                <a:latin typeface="Calibri "/>
              </a:rPr>
              <a:t>/</a:t>
            </a:r>
            <a:r>
              <a:rPr lang="en-US" dirty="0" err="1" smtClean="0">
                <a:latin typeface="Calibri "/>
              </a:rPr>
              <a:t>sau</a:t>
            </a:r>
            <a:r>
              <a:rPr lang="en-US" dirty="0" smtClean="0">
                <a:latin typeface="Calibri "/>
              </a:rPr>
              <a:t> pluvial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din </a:t>
            </a:r>
            <a:r>
              <a:rPr lang="en-US" dirty="0" err="1" smtClean="0">
                <a:latin typeface="Calibri "/>
              </a:rPr>
              <a:t>subsolul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cl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dirii</a:t>
            </a:r>
            <a:r>
              <a:rPr lang="en-US" dirty="0" smtClean="0">
                <a:latin typeface="Calibri "/>
              </a:rPr>
              <a:t> p</a:t>
            </a:r>
            <a:r>
              <a:rPr lang="ro-RO" dirty="0" smtClean="0">
                <a:latin typeface="Calibri "/>
              </a:rPr>
              <a:t>â</a:t>
            </a:r>
            <a:r>
              <a:rPr lang="en-US" dirty="0" smtClean="0">
                <a:latin typeface="Calibri "/>
              </a:rPr>
              <a:t>n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la c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minul</a:t>
            </a:r>
            <a:r>
              <a:rPr lang="en-US" dirty="0" smtClean="0">
                <a:latin typeface="Calibri "/>
              </a:rPr>
              <a:t> de bran</a:t>
            </a:r>
            <a:r>
              <a:rPr lang="ro-RO" dirty="0" smtClean="0">
                <a:latin typeface="Calibri "/>
              </a:rPr>
              <a:t>ș</a:t>
            </a:r>
            <a:r>
              <a:rPr lang="en-US" dirty="0" err="1" smtClean="0">
                <a:latin typeface="Calibri "/>
              </a:rPr>
              <a:t>ament</a:t>
            </a:r>
            <a:r>
              <a:rPr lang="en-US" dirty="0" smtClean="0">
                <a:latin typeface="Calibri "/>
              </a:rPr>
              <a:t>/ </a:t>
            </a:r>
            <a:r>
              <a:rPr lang="en-US" dirty="0" err="1" smtClean="0">
                <a:latin typeface="Calibri "/>
              </a:rPr>
              <a:t>racord</a:t>
            </a:r>
            <a:r>
              <a:rPr lang="en-US" dirty="0" smtClean="0">
                <a:latin typeface="Calibri "/>
              </a:rPr>
              <a:t>, dup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caz</a:t>
            </a:r>
            <a:r>
              <a:rPr lang="en-US" dirty="0" smtClean="0">
                <a:latin typeface="Calibri "/>
              </a:rPr>
              <a:t>;</a:t>
            </a:r>
            <a:endParaRPr lang="ro-RO" dirty="0" smtClean="0">
              <a:latin typeface="Calibri "/>
            </a:endParaRPr>
          </a:p>
          <a:p>
            <a:pPr lvl="0"/>
            <a:r>
              <a:rPr lang="ro-RO" dirty="0" smtClean="0">
                <a:latin typeface="Calibri "/>
              </a:rPr>
              <a:t>R</a:t>
            </a:r>
            <a:r>
              <a:rPr lang="en-US" dirty="0" err="1" smtClean="0">
                <a:latin typeface="Calibri "/>
              </a:rPr>
              <a:t>ealizarea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unei</a:t>
            </a:r>
            <a:r>
              <a:rPr lang="en-US" dirty="0" smtClean="0">
                <a:latin typeface="Calibri "/>
              </a:rPr>
              <a:t> sc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ri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pe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structur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metalic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smtClean="0">
                <a:latin typeface="Calibri "/>
              </a:rPr>
              <a:t> pt </a:t>
            </a:r>
            <a:r>
              <a:rPr lang="en-US" dirty="0" err="1" smtClean="0">
                <a:latin typeface="Calibri "/>
              </a:rPr>
              <a:t>evacuare</a:t>
            </a:r>
            <a:r>
              <a:rPr lang="en-US" dirty="0" smtClean="0">
                <a:latin typeface="Calibri "/>
              </a:rPr>
              <a:t> </a:t>
            </a:r>
            <a:r>
              <a:rPr lang="ro-RO" dirty="0" smtClean="0">
                <a:latin typeface="Calibri "/>
              </a:rPr>
              <a:t>î</a:t>
            </a:r>
            <a:r>
              <a:rPr lang="en-US" dirty="0" smtClean="0">
                <a:latin typeface="Calibri "/>
              </a:rPr>
              <a:t>n </a:t>
            </a:r>
            <a:r>
              <a:rPr lang="en-US" dirty="0" err="1" smtClean="0">
                <a:latin typeface="Calibri "/>
              </a:rPr>
              <a:t>caz</a:t>
            </a:r>
            <a:r>
              <a:rPr lang="en-US" dirty="0" smtClean="0">
                <a:latin typeface="Calibri "/>
              </a:rPr>
              <a:t> de </a:t>
            </a:r>
            <a:r>
              <a:rPr lang="en-US" dirty="0" err="1" smtClean="0">
                <a:latin typeface="Calibri "/>
              </a:rPr>
              <a:t>incendiu</a:t>
            </a:r>
            <a:r>
              <a:rPr lang="en-US" dirty="0" smtClean="0">
                <a:latin typeface="Calibri "/>
              </a:rPr>
              <a:t>, </a:t>
            </a:r>
            <a:r>
              <a:rPr lang="en-US" dirty="0" err="1" smtClean="0">
                <a:latin typeface="Calibri "/>
              </a:rPr>
              <a:t>lucrare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ce</a:t>
            </a:r>
            <a:r>
              <a:rPr lang="en-US" dirty="0" smtClean="0">
                <a:latin typeface="Calibri "/>
              </a:rPr>
              <a:t> se </a:t>
            </a:r>
            <a:r>
              <a:rPr lang="en-US" dirty="0" err="1" smtClean="0">
                <a:latin typeface="Calibri "/>
              </a:rPr>
              <a:t>supune</a:t>
            </a:r>
            <a:r>
              <a:rPr lang="en-US" dirty="0" smtClean="0">
                <a:latin typeface="Calibri "/>
              </a:rPr>
              <a:t> </a:t>
            </a:r>
            <a:r>
              <a:rPr lang="en-US" dirty="0" err="1" smtClean="0">
                <a:latin typeface="Calibri "/>
              </a:rPr>
              <a:t>aviz</a:t>
            </a:r>
            <a:r>
              <a:rPr lang="ro-RO" dirty="0" smtClean="0">
                <a:latin typeface="Calibri "/>
              </a:rPr>
              <a:t>ă</a:t>
            </a:r>
            <a:r>
              <a:rPr lang="en-US" dirty="0" err="1" smtClean="0">
                <a:latin typeface="Calibri "/>
              </a:rPr>
              <a:t>rii</a:t>
            </a:r>
            <a:r>
              <a:rPr lang="en-US" dirty="0" smtClean="0">
                <a:latin typeface="Calibri "/>
              </a:rPr>
              <a:t> ISU</a:t>
            </a:r>
            <a:r>
              <a:rPr lang="ro-RO" dirty="0" smtClean="0">
                <a:latin typeface="Calibri "/>
              </a:rPr>
              <a:t>;</a:t>
            </a:r>
          </a:p>
          <a:p>
            <a:pPr algn="just"/>
            <a:endParaRPr lang="ro-RO" dirty="0" smtClean="0">
              <a:latin typeface="Calibri "/>
            </a:endParaRPr>
          </a:p>
          <a:p>
            <a:pPr>
              <a:buNone/>
            </a:pPr>
            <a:endParaRPr lang="ro-RO" dirty="0">
              <a:latin typeface="Calibri "/>
            </a:endParaRPr>
          </a:p>
        </p:txBody>
      </p:sp>
      <p:pic>
        <p:nvPicPr>
          <p:cNvPr id="5" name="Picture 4" descr="subsol-ian-2018-fara-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fontScale="97500"/>
          </a:bodyPr>
          <a:lstStyle/>
          <a:p>
            <a:pPr algn="ctr">
              <a:buNone/>
            </a:pPr>
            <a:endParaRPr lang="ro-RO" dirty="0" smtClean="0">
              <a:latin typeface="Calibri "/>
            </a:endParaRPr>
          </a:p>
          <a:p>
            <a:pPr algn="ctr">
              <a:buNone/>
            </a:pPr>
            <a:r>
              <a:rPr lang="ro-RO" dirty="0" smtClean="0">
                <a:latin typeface="Calibri "/>
              </a:rPr>
              <a:t>LUCRĂRI PROPUSE</a:t>
            </a:r>
          </a:p>
          <a:p>
            <a:pPr algn="ctr">
              <a:buNone/>
            </a:pPr>
            <a:endParaRPr lang="ro-RO" dirty="0" smtClean="0">
              <a:latin typeface="Calibri "/>
            </a:endParaRPr>
          </a:p>
          <a:p>
            <a:pPr lvl="0" algn="just">
              <a:buNone/>
            </a:pPr>
            <a:r>
              <a:rPr lang="ro-RO" sz="1400" dirty="0" smtClean="0">
                <a:latin typeface="Calibri "/>
              </a:rPr>
              <a:t>	</a:t>
            </a:r>
            <a:r>
              <a:rPr lang="vi-VN" sz="1400" b="1" u="sng" dirty="0" smtClean="0">
                <a:latin typeface="Calibri "/>
              </a:rPr>
              <a:t> D.Lucrări secundare pentru elementele de construcţie care prezintă potenţial pericol de desprindere şi/sau afectează funcţionalitatea cl</a:t>
            </a:r>
            <a:r>
              <a:rPr lang="ro-RO" sz="1400" b="1" u="sng" dirty="0" smtClean="0">
                <a:latin typeface="Calibri "/>
              </a:rPr>
              <a:t>ă</a:t>
            </a:r>
            <a:r>
              <a:rPr lang="vi-VN" sz="1400" b="1" u="sng" dirty="0" smtClean="0">
                <a:latin typeface="Calibri "/>
              </a:rPr>
              <a:t>dirii, inclusiv de refacere în zonele de intervenţie:</a:t>
            </a:r>
            <a:endParaRPr lang="ro-RO" sz="1400" b="1" u="sng" dirty="0" smtClean="0">
              <a:latin typeface="Calibri "/>
            </a:endParaRPr>
          </a:p>
          <a:p>
            <a:pPr lvl="0"/>
            <a:endParaRPr lang="ro-RO" sz="1400" b="1" u="sng" dirty="0" smtClean="0">
              <a:latin typeface="Calibri "/>
            </a:endParaRPr>
          </a:p>
          <a:p>
            <a:pPr lvl="0" algn="just"/>
            <a:r>
              <a:rPr lang="ro-RO" sz="1400" dirty="0" smtClean="0">
                <a:latin typeface="Calibri "/>
              </a:rPr>
              <a:t>S</a:t>
            </a:r>
            <a:r>
              <a:rPr lang="en-US" sz="1400" dirty="0" smtClean="0">
                <a:latin typeface="Calibri "/>
              </a:rPr>
              <a:t>e </a:t>
            </a:r>
            <a:r>
              <a:rPr lang="en-US" sz="1400" dirty="0" err="1" smtClean="0">
                <a:latin typeface="Calibri "/>
              </a:rPr>
              <a:t>vor</a:t>
            </a:r>
            <a:r>
              <a:rPr lang="en-US" sz="1400" dirty="0" smtClean="0">
                <a:latin typeface="Calibri "/>
              </a:rPr>
              <a:t> cur</a:t>
            </a:r>
            <a:r>
              <a:rPr lang="ro-RO" sz="1400" dirty="0" smtClean="0">
                <a:latin typeface="Calibri "/>
              </a:rPr>
              <a:t>ăț</a:t>
            </a:r>
            <a:r>
              <a:rPr lang="en-US" sz="1400" dirty="0" smtClean="0">
                <a:latin typeface="Calibri "/>
              </a:rPr>
              <a:t>a de </a:t>
            </a:r>
            <a:r>
              <a:rPr lang="en-US" sz="1400" dirty="0" err="1" smtClean="0">
                <a:latin typeface="Calibri "/>
              </a:rPr>
              <a:t>rugin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cu </a:t>
            </a:r>
            <a:r>
              <a:rPr lang="en-US" sz="1400" dirty="0" err="1" smtClean="0">
                <a:latin typeface="Calibri "/>
              </a:rPr>
              <a:t>peria</a:t>
            </a:r>
            <a:r>
              <a:rPr lang="en-US" sz="1400" dirty="0" smtClean="0">
                <a:latin typeface="Calibri "/>
              </a:rPr>
              <a:t> de s</a:t>
            </a:r>
            <a:r>
              <a:rPr lang="ro-RO" sz="1400" dirty="0" smtClean="0">
                <a:latin typeface="Calibri "/>
              </a:rPr>
              <a:t>â</a:t>
            </a:r>
            <a:r>
              <a:rPr lang="en-US" sz="1400" dirty="0" err="1" smtClean="0">
                <a:latin typeface="Calibri "/>
              </a:rPr>
              <a:t>rm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arm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turile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aparente</a:t>
            </a:r>
            <a:r>
              <a:rPr lang="en-US" sz="1400" dirty="0" smtClean="0">
                <a:latin typeface="Calibri "/>
              </a:rPr>
              <a:t> de la </a:t>
            </a:r>
            <a:r>
              <a:rPr lang="en-US" sz="1400" dirty="0" err="1" smtClean="0">
                <a:latin typeface="Calibri "/>
              </a:rPr>
              <a:t>subsol</a:t>
            </a:r>
            <a:r>
              <a:rPr lang="ro-RO" sz="1400" dirty="0" smtClean="0">
                <a:latin typeface="Calibri "/>
              </a:rPr>
              <a:t>,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pere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i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ș</a:t>
            </a:r>
            <a:r>
              <a:rPr lang="en-US" sz="1400" dirty="0" err="1" smtClean="0">
                <a:latin typeface="Calibri "/>
              </a:rPr>
              <a:t>i</a:t>
            </a:r>
            <a:r>
              <a:rPr lang="en-US" sz="1400" dirty="0" smtClean="0">
                <a:latin typeface="Calibri "/>
              </a:rPr>
              <a:t> plan</a:t>
            </a:r>
            <a:r>
              <a:rPr lang="ro-RO" sz="1400" dirty="0" smtClean="0">
                <a:latin typeface="Calibri "/>
              </a:rPr>
              <a:t>ș</a:t>
            </a:r>
            <a:r>
              <a:rPr lang="en-US" sz="1400" dirty="0" err="1" smtClean="0">
                <a:latin typeface="Calibri "/>
              </a:rPr>
              <a:t>ee</a:t>
            </a:r>
            <a:r>
              <a:rPr lang="en-US" sz="1400" dirty="0" smtClean="0">
                <a:latin typeface="Calibri "/>
              </a:rPr>
              <a:t>, </a:t>
            </a:r>
            <a:r>
              <a:rPr lang="en-US" sz="1400" dirty="0" err="1" smtClean="0">
                <a:latin typeface="Calibri "/>
              </a:rPr>
              <a:t>precum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ș</a:t>
            </a:r>
            <a:r>
              <a:rPr lang="en-US" sz="1400" dirty="0" err="1" smtClean="0">
                <a:latin typeface="Calibri "/>
              </a:rPr>
              <a:t>i</a:t>
            </a:r>
            <a:r>
              <a:rPr lang="en-US" sz="1400" dirty="0" smtClean="0">
                <a:latin typeface="Calibri "/>
              </a:rPr>
              <a:t> de la plan</a:t>
            </a:r>
            <a:r>
              <a:rPr lang="ro-RO" sz="1400" dirty="0" smtClean="0">
                <a:latin typeface="Calibri "/>
              </a:rPr>
              <a:t>ș</a:t>
            </a:r>
            <a:r>
              <a:rPr lang="en-US" sz="1400" dirty="0" err="1" smtClean="0">
                <a:latin typeface="Calibri "/>
              </a:rPr>
              <a:t>eul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peste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parter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err="1" smtClean="0">
                <a:latin typeface="Calibri "/>
              </a:rPr>
              <a:t>ntre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axele</a:t>
            </a:r>
            <a:r>
              <a:rPr lang="en-US" sz="1400" dirty="0" smtClean="0">
                <a:latin typeface="Calibri "/>
              </a:rPr>
              <a:t> 10-11/I-O ; </a:t>
            </a:r>
            <a:endParaRPr lang="ro-RO" sz="1400" dirty="0" smtClean="0">
              <a:latin typeface="Calibri "/>
            </a:endParaRPr>
          </a:p>
          <a:p>
            <a:pPr lvl="0" algn="just"/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S</a:t>
            </a:r>
            <a:r>
              <a:rPr lang="en-US" sz="1400" dirty="0" smtClean="0">
                <a:latin typeface="Calibri "/>
              </a:rPr>
              <a:t>e </a:t>
            </a:r>
            <a:r>
              <a:rPr lang="en-US" sz="1400" dirty="0" err="1" smtClean="0">
                <a:latin typeface="Calibri "/>
              </a:rPr>
              <a:t>va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err="1" smtClean="0">
                <a:latin typeface="Calibri "/>
              </a:rPr>
              <a:t>nl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tura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prin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ciocanire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betonul</a:t>
            </a:r>
            <a:r>
              <a:rPr lang="en-US" sz="1400" dirty="0" smtClean="0">
                <a:latin typeface="Calibri "/>
              </a:rPr>
              <a:t> care se </a:t>
            </a:r>
            <a:r>
              <a:rPr lang="en-US" sz="1400" dirty="0" err="1" smtClean="0">
                <a:latin typeface="Calibri "/>
              </a:rPr>
              <a:t>desprinde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smtClean="0">
                <a:latin typeface="Calibri "/>
              </a:rPr>
              <a:t>n </a:t>
            </a:r>
            <a:r>
              <a:rPr lang="en-US" sz="1400" dirty="0" err="1" smtClean="0">
                <a:latin typeface="Calibri "/>
              </a:rPr>
              <a:t>zon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ș</a:t>
            </a:r>
            <a:r>
              <a:rPr lang="en-US" sz="1400" dirty="0" err="1" smtClean="0">
                <a:latin typeface="Calibri "/>
              </a:rPr>
              <a:t>i</a:t>
            </a:r>
            <a:r>
              <a:rPr lang="en-US" sz="1400" dirty="0" smtClean="0">
                <a:latin typeface="Calibri "/>
              </a:rPr>
              <a:t> se </a:t>
            </a:r>
            <a:r>
              <a:rPr lang="en-US" sz="1400" dirty="0" err="1" smtClean="0">
                <a:latin typeface="Calibri "/>
              </a:rPr>
              <a:t>vor</a:t>
            </a:r>
            <a:r>
              <a:rPr lang="en-US" sz="1400" dirty="0" smtClean="0">
                <a:latin typeface="Calibri "/>
              </a:rPr>
              <a:t> cur</a:t>
            </a:r>
            <a:r>
              <a:rPr lang="ro-RO" sz="1400" dirty="0" smtClean="0">
                <a:latin typeface="Calibri "/>
              </a:rPr>
              <a:t>ăț</a:t>
            </a:r>
            <a:r>
              <a:rPr lang="en-US" sz="1400" dirty="0" smtClean="0">
                <a:latin typeface="Calibri "/>
              </a:rPr>
              <a:t>a </a:t>
            </a:r>
            <a:r>
              <a:rPr lang="en-US" sz="1400" dirty="0" err="1" smtClean="0">
                <a:latin typeface="Calibri "/>
              </a:rPr>
              <a:t>suprafe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ele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praf</a:t>
            </a:r>
            <a:r>
              <a:rPr lang="en-US" sz="1400" dirty="0" smtClean="0">
                <a:latin typeface="Calibri "/>
              </a:rPr>
              <a:t> ; </a:t>
            </a:r>
            <a:endParaRPr lang="ro-RO" sz="1400" dirty="0" smtClean="0">
              <a:latin typeface="Calibri "/>
            </a:endParaRPr>
          </a:p>
          <a:p>
            <a:pPr lvl="0" algn="just"/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S</a:t>
            </a:r>
            <a:r>
              <a:rPr lang="en-US" sz="1400" dirty="0" smtClean="0">
                <a:latin typeface="Calibri "/>
              </a:rPr>
              <a:t>e </a:t>
            </a:r>
            <a:r>
              <a:rPr lang="en-US" sz="1400" dirty="0" err="1" smtClean="0">
                <a:latin typeface="Calibri "/>
              </a:rPr>
              <a:t>vor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examina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smtClean="0">
                <a:latin typeface="Calibri "/>
              </a:rPr>
              <a:t>n </a:t>
            </a:r>
            <a:r>
              <a:rPr lang="en-US" sz="1400" dirty="0" err="1" smtClean="0">
                <a:latin typeface="Calibri "/>
              </a:rPr>
              <a:t>zon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de 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proiectant</a:t>
            </a:r>
            <a:r>
              <a:rPr lang="en-US" sz="1400" dirty="0" smtClean="0">
                <a:latin typeface="Calibri "/>
              </a:rPr>
              <a:t> arm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turile</a:t>
            </a:r>
            <a:r>
              <a:rPr lang="en-US" sz="1400" dirty="0" smtClean="0">
                <a:latin typeface="Calibri "/>
              </a:rPr>
              <a:t> cur</a:t>
            </a:r>
            <a:r>
              <a:rPr lang="ro-RO" sz="1400" dirty="0" smtClean="0">
                <a:latin typeface="Calibri "/>
              </a:rPr>
              <a:t>ăț</a:t>
            </a:r>
            <a:r>
              <a:rPr lang="en-US" sz="1400" dirty="0" smtClean="0">
                <a:latin typeface="Calibri "/>
              </a:rPr>
              <a:t>ate sub </a:t>
            </a:r>
            <a:r>
              <a:rPr lang="en-US" sz="1400" dirty="0" err="1" smtClean="0">
                <a:latin typeface="Calibri "/>
              </a:rPr>
              <a:t>aspectul</a:t>
            </a:r>
            <a:r>
              <a:rPr lang="en-US" sz="1400" dirty="0" smtClean="0">
                <a:latin typeface="Calibri "/>
              </a:rPr>
              <a:t> sec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iunilor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lucru</a:t>
            </a:r>
            <a:r>
              <a:rPr lang="en-US" sz="1400" dirty="0" smtClean="0">
                <a:latin typeface="Calibri "/>
              </a:rPr>
              <a:t> r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mase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smtClean="0">
                <a:latin typeface="Calibri "/>
              </a:rPr>
              <a:t>n </a:t>
            </a:r>
            <a:r>
              <a:rPr lang="en-US" sz="1400" dirty="0" err="1" smtClean="0">
                <a:latin typeface="Calibri "/>
              </a:rPr>
              <a:t>urma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coroziunii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pentru</a:t>
            </a:r>
            <a:r>
              <a:rPr lang="en-US" sz="1400" dirty="0" smtClean="0">
                <a:latin typeface="Calibri "/>
              </a:rPr>
              <a:t> a decide </a:t>
            </a:r>
            <a:r>
              <a:rPr lang="en-US" sz="1400" dirty="0" err="1" smtClean="0">
                <a:latin typeface="Calibri "/>
              </a:rPr>
              <a:t>solu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ia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urmat</a:t>
            </a:r>
            <a:r>
              <a:rPr lang="en-US" sz="1400" dirty="0" smtClean="0">
                <a:latin typeface="Calibri "/>
              </a:rPr>
              <a:t> ;</a:t>
            </a:r>
            <a:endParaRPr lang="ro-RO" sz="1400" dirty="0" smtClean="0">
              <a:latin typeface="Calibri "/>
            </a:endParaRPr>
          </a:p>
          <a:p>
            <a:pPr lvl="0" algn="just"/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D</a:t>
            </a:r>
            <a:r>
              <a:rPr lang="en-US" sz="1400" dirty="0" smtClean="0">
                <a:latin typeface="Calibri "/>
              </a:rPr>
              <a:t>ac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se </a:t>
            </a:r>
            <a:r>
              <a:rPr lang="en-US" sz="1400" dirty="0" err="1" smtClean="0">
                <a:latin typeface="Calibri "/>
              </a:rPr>
              <a:t>apreciaz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de 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proiectant</a:t>
            </a:r>
            <a:r>
              <a:rPr lang="en-US" sz="1400" dirty="0" smtClean="0">
                <a:latin typeface="Calibri "/>
              </a:rPr>
              <a:t> 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sec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iunea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lucru</a:t>
            </a:r>
            <a:r>
              <a:rPr lang="en-US" sz="1400" dirty="0" smtClean="0">
                <a:latin typeface="Calibri "/>
              </a:rPr>
              <a:t> a arm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turii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smtClean="0">
                <a:latin typeface="Calibri "/>
              </a:rPr>
              <a:t>n </a:t>
            </a:r>
            <a:r>
              <a:rPr lang="en-US" sz="1400" dirty="0" err="1" smtClean="0">
                <a:latin typeface="Calibri "/>
              </a:rPr>
              <a:t>zona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este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suficient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, se </a:t>
            </a:r>
            <a:r>
              <a:rPr lang="en-US" sz="1400" dirty="0" err="1" smtClean="0">
                <a:latin typeface="Calibri "/>
              </a:rPr>
              <a:t>va</a:t>
            </a:r>
            <a:r>
              <a:rPr lang="en-US" sz="1400" dirty="0" smtClean="0">
                <a:latin typeface="Calibri "/>
              </a:rPr>
              <a:t> reface </a:t>
            </a:r>
            <a:r>
              <a:rPr lang="en-US" sz="1400" dirty="0" err="1" smtClean="0">
                <a:latin typeface="Calibri "/>
              </a:rPr>
              <a:t>stratul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acoperire</a:t>
            </a:r>
            <a:r>
              <a:rPr lang="en-US" sz="1400" dirty="0" smtClean="0">
                <a:latin typeface="Calibri "/>
              </a:rPr>
              <a:t> cu </a:t>
            </a:r>
            <a:r>
              <a:rPr lang="en-US" sz="1400" dirty="0" err="1" smtClean="0">
                <a:latin typeface="Calibri "/>
              </a:rPr>
              <a:t>mortare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epoxidice</a:t>
            </a:r>
            <a:r>
              <a:rPr lang="en-US" sz="1400" dirty="0" smtClean="0">
                <a:latin typeface="Calibri "/>
              </a:rPr>
              <a:t> ;</a:t>
            </a:r>
            <a:endParaRPr lang="ro-RO" sz="1400" dirty="0" smtClean="0">
              <a:latin typeface="Calibri "/>
            </a:endParaRPr>
          </a:p>
          <a:p>
            <a:pPr algn="just"/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D</a:t>
            </a:r>
            <a:r>
              <a:rPr lang="en-US" sz="1400" dirty="0" smtClean="0">
                <a:latin typeface="Calibri "/>
              </a:rPr>
              <a:t>ac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se </a:t>
            </a:r>
            <a:r>
              <a:rPr lang="en-US" sz="1400" dirty="0" err="1" smtClean="0">
                <a:latin typeface="Calibri "/>
              </a:rPr>
              <a:t>apreciaz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de 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tre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proiectant</a:t>
            </a:r>
            <a:r>
              <a:rPr lang="en-US" sz="1400" dirty="0" smtClean="0">
                <a:latin typeface="Calibri "/>
              </a:rPr>
              <a:t> c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sec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err="1" smtClean="0">
                <a:latin typeface="Calibri "/>
              </a:rPr>
              <a:t>iunea</a:t>
            </a:r>
            <a:r>
              <a:rPr lang="en-US" sz="1400" dirty="0" smtClean="0">
                <a:latin typeface="Calibri "/>
              </a:rPr>
              <a:t> de </a:t>
            </a:r>
            <a:r>
              <a:rPr lang="en-US" sz="1400" dirty="0" err="1" smtClean="0">
                <a:latin typeface="Calibri "/>
              </a:rPr>
              <a:t>lucru</a:t>
            </a:r>
            <a:r>
              <a:rPr lang="en-US" sz="1400" dirty="0" smtClean="0">
                <a:latin typeface="Calibri "/>
              </a:rPr>
              <a:t> a arm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err="1" smtClean="0">
                <a:latin typeface="Calibri "/>
              </a:rPr>
              <a:t>turii</a:t>
            </a:r>
            <a:r>
              <a:rPr lang="en-US" sz="1400" dirty="0" smtClean="0">
                <a:latin typeface="Calibri "/>
              </a:rPr>
              <a:t> </a:t>
            </a:r>
            <a:r>
              <a:rPr lang="ro-RO" sz="1400" dirty="0" smtClean="0">
                <a:latin typeface="Calibri "/>
              </a:rPr>
              <a:t>î</a:t>
            </a:r>
            <a:r>
              <a:rPr lang="en-US" sz="1400" dirty="0" smtClean="0">
                <a:latin typeface="Calibri "/>
              </a:rPr>
              <a:t>n </a:t>
            </a:r>
            <a:r>
              <a:rPr lang="en-US" sz="1400" dirty="0" err="1" smtClean="0">
                <a:latin typeface="Calibri "/>
              </a:rPr>
              <a:t>zon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este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insuficient</a:t>
            </a:r>
            <a:r>
              <a:rPr lang="ro-RO" sz="1400" dirty="0" smtClean="0">
                <a:latin typeface="Calibri "/>
              </a:rPr>
              <a:t>ă</a:t>
            </a:r>
            <a:r>
              <a:rPr lang="en-US" sz="1400" dirty="0" smtClean="0">
                <a:latin typeface="Calibri "/>
              </a:rPr>
              <a:t>, se </a:t>
            </a:r>
            <a:r>
              <a:rPr lang="en-US" sz="1400" dirty="0" err="1" smtClean="0">
                <a:latin typeface="Calibri "/>
              </a:rPr>
              <a:t>vor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adopta</a:t>
            </a:r>
            <a:r>
              <a:rPr lang="en-US" sz="1400" dirty="0" smtClean="0">
                <a:latin typeface="Calibri "/>
              </a:rPr>
              <a:t> </a:t>
            </a:r>
            <a:r>
              <a:rPr lang="en-US" sz="1400" dirty="0" err="1" smtClean="0">
                <a:latin typeface="Calibri "/>
              </a:rPr>
              <a:t>solu</a:t>
            </a:r>
            <a:r>
              <a:rPr lang="ro-RO" sz="1400" dirty="0" smtClean="0">
                <a:latin typeface="Calibri "/>
              </a:rPr>
              <a:t>ț</a:t>
            </a:r>
            <a:r>
              <a:rPr lang="en-US" sz="1400" dirty="0" smtClean="0">
                <a:latin typeface="Calibri "/>
              </a:rPr>
              <a:t>ii de </a:t>
            </a:r>
            <a:r>
              <a:rPr lang="en-US" sz="1400" dirty="0" err="1" smtClean="0">
                <a:latin typeface="Calibri "/>
              </a:rPr>
              <a:t>consolidare</a:t>
            </a:r>
            <a:r>
              <a:rPr lang="ro-RO" sz="1400" dirty="0" smtClean="0">
                <a:latin typeface="Calibri "/>
              </a:rPr>
              <a:t>.</a:t>
            </a:r>
            <a:r>
              <a:rPr lang="en-US" sz="1400" dirty="0" smtClean="0">
                <a:latin typeface="Calibri "/>
              </a:rPr>
              <a:t> </a:t>
            </a:r>
            <a:r>
              <a:rPr lang="vi-VN" sz="1400" b="1" u="sng" dirty="0" smtClean="0">
                <a:latin typeface="Calibri "/>
              </a:rPr>
              <a:t> </a:t>
            </a:r>
            <a:endParaRPr lang="ro-RO" sz="1400" b="1" u="sng" dirty="0" smtClean="0">
              <a:latin typeface="Calibri "/>
            </a:endParaRPr>
          </a:p>
          <a:p>
            <a:pPr>
              <a:buNone/>
            </a:pPr>
            <a:endParaRPr lang="ro-RO" sz="1400" dirty="0">
              <a:latin typeface="Calibri "/>
            </a:endParaRPr>
          </a:p>
        </p:txBody>
      </p:sp>
      <p:pic>
        <p:nvPicPr>
          <p:cNvPr id="5" name="Picture 4" descr="subsol-ian-2018-fara-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512</Words>
  <Application>Microsoft Office PowerPoint</Application>
  <PresentationFormat>On-screen Show (4:3)</PresentationFormat>
  <Paragraphs>143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Conferință de Presă – Lansare Proiect   “Creşterea Eficienţei Energetice a Spitalului de Recuperare Brădet”   Cod proiect 114860  Piteşti 06.06.2018    </vt:lpstr>
      <vt:lpstr>         </vt:lpstr>
      <vt:lpstr>         </vt:lpstr>
      <vt:lpstr>         </vt:lpstr>
      <vt:lpstr>         </vt:lpstr>
      <vt:lpstr>         </vt:lpstr>
      <vt:lpstr>         </vt:lpstr>
      <vt:lpstr>Slide 8</vt:lpstr>
      <vt:lpstr>Slide 9</vt:lpstr>
      <vt:lpstr>         </vt:lpstr>
      <vt:lpstr>         </vt:lpstr>
      <vt:lpstr>         </vt:lpstr>
      <vt:lpstr>         </vt:lpstr>
      <vt:lpstr>         </vt:lpstr>
      <vt:lpstr>  Vă mulţumim pentru atenţie!    Investim în viitorul tău! Proiect cofinanțat din Fondul European de Dezvoltare Regională prin Programul Operaţional Regional 2014-2020   CONSILIUL JUDEŢEAN ARGEŞ Piata Vasile Milea, Nr. 1 Cod postal: 110053 TEL centrala: 0248/217800   FAX: 0248/220137 www.cjarges.ro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proiect: Modernizarea  DJ 504, limita jud. Teleorman – Popești–Izvoru – Recea – Cornăţel – Vulpești (DN65A), km 110 + 700 – 136 + 695, L = 25, 995 km, com. Popești, Izvoru, Recea, Buzoești, jud. Argeș</dc:title>
  <dc:creator>Cristina VOICU OLTEANU</dc:creator>
  <cp:lastModifiedBy>elenap</cp:lastModifiedBy>
  <cp:revision>225</cp:revision>
  <dcterms:created xsi:type="dcterms:W3CDTF">2006-08-16T00:00:00Z</dcterms:created>
  <dcterms:modified xsi:type="dcterms:W3CDTF">2018-06-05T06:19:11Z</dcterms:modified>
</cp:coreProperties>
</file>