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265" r:id="rId3"/>
    <p:sldId id="264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5" r:id="rId13"/>
    <p:sldId id="276" r:id="rId14"/>
    <p:sldId id="278" r:id="rId15"/>
    <p:sldId id="279" r:id="rId16"/>
    <p:sldId id="280" r:id="rId17"/>
    <p:sldId id="281" r:id="rId18"/>
    <p:sldId id="282" r:id="rId19"/>
    <p:sldId id="284" r:id="rId20"/>
    <p:sldId id="283" r:id="rId21"/>
    <p:sldId id="285" r:id="rId22"/>
    <p:sldId id="290" r:id="rId23"/>
    <p:sldId id="286" r:id="rId24"/>
    <p:sldId id="291" r:id="rId25"/>
    <p:sldId id="287" r:id="rId26"/>
    <p:sldId id="288" r:id="rId27"/>
    <p:sldId id="292" r:id="rId28"/>
    <p:sldId id="289" r:id="rId29"/>
    <p:sldId id="293" r:id="rId30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295">
          <p15:clr>
            <a:srgbClr val="A4A3A4"/>
          </p15:clr>
        </p15:guide>
        <p15:guide id="4" pos="546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  <a:srgbClr val="FFFF00"/>
    <a:srgbClr val="1E4E31"/>
    <a:srgbClr val="193F28"/>
    <a:srgbClr val="63C991"/>
    <a:srgbClr val="B6E4BF"/>
    <a:srgbClr val="92DE99"/>
    <a:srgbClr val="D6E2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68" autoAdjust="0"/>
    <p:restoredTop sz="94463" autoAdjust="0"/>
  </p:normalViewPr>
  <p:slideViewPr>
    <p:cSldViewPr>
      <p:cViewPr varScale="1">
        <p:scale>
          <a:sx n="75" d="100"/>
          <a:sy n="75" d="100"/>
        </p:scale>
        <p:origin x="1032" y="72"/>
      </p:cViewPr>
      <p:guideLst>
        <p:guide orient="horz" pos="2160"/>
        <p:guide pos="2880"/>
        <p:guide pos="295"/>
        <p:guide pos="5465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9" d="100"/>
          <a:sy n="89" d="100"/>
        </p:scale>
        <p:origin x="-3246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Sheet1!$A$2:$A$8</c:f>
              <c:numCache>
                <c:formatCode>General</c:formatCode>
                <c:ptCount val="7"/>
                <c:pt idx="0">
                  <c:v>112</c:v>
                </c:pt>
                <c:pt idx="1">
                  <c:v>121</c:v>
                </c:pt>
                <c:pt idx="2">
                  <c:v>123</c:v>
                </c:pt>
                <c:pt idx="3">
                  <c:v>312</c:v>
                </c:pt>
                <c:pt idx="4">
                  <c:v>313</c:v>
                </c:pt>
                <c:pt idx="5">
                  <c:v>322</c:v>
                </c:pt>
                <c:pt idx="6">
                  <c:v>421</c:v>
                </c:pt>
              </c:numCache>
            </c:numRef>
          </c:cat>
          <c:val>
            <c:numRef>
              <c:f>Sheet1!$B$2:$B$8</c:f>
              <c:numCache>
                <c:formatCode>General</c:formatCode>
                <c:ptCount val="7"/>
                <c:pt idx="0">
                  <c:v>268000</c:v>
                </c:pt>
                <c:pt idx="1">
                  <c:v>7470</c:v>
                </c:pt>
                <c:pt idx="2">
                  <c:v>43930</c:v>
                </c:pt>
                <c:pt idx="3">
                  <c:v>1013184</c:v>
                </c:pt>
                <c:pt idx="4">
                  <c:v>292715</c:v>
                </c:pt>
                <c:pt idx="5">
                  <c:v>653774</c:v>
                </c:pt>
                <c:pt idx="6">
                  <c:v>5000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-637486080"/>
        <c:axId val="-637483904"/>
        <c:axId val="0"/>
      </c:bar3DChart>
      <c:catAx>
        <c:axId val="-6374860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637483904"/>
        <c:crosses val="autoZero"/>
        <c:auto val="1"/>
        <c:lblAlgn val="ctr"/>
        <c:lblOffset val="100"/>
        <c:noMultiLvlLbl val="0"/>
      </c:catAx>
      <c:valAx>
        <c:axId val="-63748390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dk1">
                  <a:lumMod val="50000"/>
                  <a:lumOff val="50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-6374860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ALBESTII DE MUSCEL</c:v>
                </c:pt>
                <c:pt idx="1">
                  <c:v>BUGHEA DE JOS</c:v>
                </c:pt>
                <c:pt idx="2">
                  <c:v>CETATENI</c:v>
                </c:pt>
                <c:pt idx="3">
                  <c:v>DAMBOVICIOARA</c:v>
                </c:pt>
                <c:pt idx="4">
                  <c:v>DRAGOSLAVELE</c:v>
                </c:pt>
                <c:pt idx="5">
                  <c:v>GAL</c:v>
                </c:pt>
                <c:pt idx="6">
                  <c:v>MIOARELE</c:v>
                </c:pt>
                <c:pt idx="7">
                  <c:v>POIENARII DE MUSCEL</c:v>
                </c:pt>
                <c:pt idx="8">
                  <c:v>RUCAR</c:v>
                </c:pt>
                <c:pt idx="9">
                  <c:v>STOENESTI</c:v>
                </c:pt>
                <c:pt idx="10">
                  <c:v>VALEA MARE PRAVAT</c:v>
                </c:pt>
                <c:pt idx="11">
                  <c:v>VALENI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2</c:v>
                </c:pt>
                <c:pt idx="1">
                  <c:v>1</c:v>
                </c:pt>
                <c:pt idx="2">
                  <c:v>3</c:v>
                </c:pt>
                <c:pt idx="3">
                  <c:v>4</c:v>
                </c:pt>
                <c:pt idx="4">
                  <c:v>3</c:v>
                </c:pt>
                <c:pt idx="5">
                  <c:v>1</c:v>
                </c:pt>
                <c:pt idx="6">
                  <c:v>5</c:v>
                </c:pt>
                <c:pt idx="7">
                  <c:v>6</c:v>
                </c:pt>
                <c:pt idx="8">
                  <c:v>7</c:v>
                </c:pt>
                <c:pt idx="9">
                  <c:v>3</c:v>
                </c:pt>
                <c:pt idx="10">
                  <c:v>7</c:v>
                </c:pt>
                <c:pt idx="11">
                  <c:v>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-637488800"/>
        <c:axId val="-637483360"/>
        <c:axId val="0"/>
      </c:bar3DChart>
      <c:catAx>
        <c:axId val="-637488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637483360"/>
        <c:crosses val="autoZero"/>
        <c:auto val="1"/>
        <c:lblAlgn val="ctr"/>
        <c:lblOffset val="100"/>
        <c:noMultiLvlLbl val="0"/>
      </c:catAx>
      <c:valAx>
        <c:axId val="-6374833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50000"/>
                  <a:lumOff val="5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6374888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ALBESTII DE MUSCEL</c:v>
                </c:pt>
                <c:pt idx="1">
                  <c:v>BUGHEA DE JOS</c:v>
                </c:pt>
                <c:pt idx="2">
                  <c:v>CETATENI</c:v>
                </c:pt>
                <c:pt idx="3">
                  <c:v>DAMBOVICIOARA</c:v>
                </c:pt>
                <c:pt idx="4">
                  <c:v>DRAGOSLAVELE</c:v>
                </c:pt>
                <c:pt idx="5">
                  <c:v>GAL</c:v>
                </c:pt>
                <c:pt idx="6">
                  <c:v>MIOARELE</c:v>
                </c:pt>
                <c:pt idx="7">
                  <c:v>POIENARII DE MUSCEL</c:v>
                </c:pt>
                <c:pt idx="8">
                  <c:v>RUCAR</c:v>
                </c:pt>
                <c:pt idx="9">
                  <c:v>STOENESTI</c:v>
                </c:pt>
                <c:pt idx="10">
                  <c:v>VALEA MARE PRAVAT</c:v>
                </c:pt>
                <c:pt idx="11">
                  <c:v>VALENI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118799</c:v>
                </c:pt>
                <c:pt idx="1">
                  <c:v>63885</c:v>
                </c:pt>
                <c:pt idx="2">
                  <c:v>46871</c:v>
                </c:pt>
                <c:pt idx="3">
                  <c:v>129389</c:v>
                </c:pt>
                <c:pt idx="4">
                  <c:v>261284</c:v>
                </c:pt>
                <c:pt idx="5">
                  <c:v>5000</c:v>
                </c:pt>
                <c:pt idx="6">
                  <c:v>266588</c:v>
                </c:pt>
                <c:pt idx="7">
                  <c:v>220627</c:v>
                </c:pt>
                <c:pt idx="8">
                  <c:v>507709</c:v>
                </c:pt>
                <c:pt idx="9">
                  <c:v>127974</c:v>
                </c:pt>
                <c:pt idx="10">
                  <c:v>473065</c:v>
                </c:pt>
                <c:pt idx="11">
                  <c:v>62882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5"/>
        <c:shape val="box"/>
        <c:axId val="-637485536"/>
        <c:axId val="-637484992"/>
        <c:axId val="0"/>
      </c:bar3DChart>
      <c:catAx>
        <c:axId val="-637485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637484992"/>
        <c:crosses val="autoZero"/>
        <c:auto val="1"/>
        <c:lblAlgn val="ctr"/>
        <c:lblOffset val="100"/>
        <c:noMultiLvlLbl val="0"/>
      </c:catAx>
      <c:valAx>
        <c:axId val="-6374849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6374855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167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Rambursari</c:v>
                </c:pt>
              </c:strCache>
            </c:strRef>
          </c:tx>
          <c:explosion val="5"/>
          <c:dPt>
            <c:idx val="0"/>
            <c:bubble3D val="0"/>
            <c:spPr>
              <a:solidFill>
                <a:srgbClr val="00B05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1"/>
              <c:showSerName val="0"/>
              <c:showPercent val="1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spc="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Rambursat</c:v>
                </c:pt>
                <c:pt idx="1">
                  <c:v>De rambursat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557490</c:v>
                </c:pt>
                <c:pt idx="1">
                  <c:v>1581870</c:v>
                </c:pt>
              </c:numCache>
            </c:numRef>
          </c:val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4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/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dk1">
            <a:lumMod val="60000"/>
            <a:lumOff val="4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/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94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/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dk1">
            <a:lumMod val="60000"/>
            <a:lumOff val="4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/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AEA8FF2-7688-4301-BD0D-F21EE5CE6F28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63A2E9B-38DD-4774-8106-13E09831E6B4}">
      <dgm:prSet phldrT="[Text]"/>
      <dgm:spPr/>
      <dgm:t>
        <a:bodyPr/>
        <a:lstStyle/>
        <a:p>
          <a:r>
            <a:rPr lang="en-US" dirty="0" smtClean="0"/>
            <a:t>112</a:t>
          </a:r>
          <a:endParaRPr lang="en-US" dirty="0"/>
        </a:p>
      </dgm:t>
    </dgm:pt>
    <dgm:pt modelId="{54212704-F2ED-4323-B925-11BCEF28EFCF}" type="parTrans" cxnId="{9B43AFE5-02DD-4F8B-9C4B-87A7C4D14281}">
      <dgm:prSet/>
      <dgm:spPr/>
      <dgm:t>
        <a:bodyPr/>
        <a:lstStyle/>
        <a:p>
          <a:endParaRPr lang="en-US"/>
        </a:p>
      </dgm:t>
    </dgm:pt>
    <dgm:pt modelId="{BCD2B073-275B-4D3B-A44C-1B37B785BDDF}" type="sibTrans" cxnId="{9B43AFE5-02DD-4F8B-9C4B-87A7C4D14281}">
      <dgm:prSet/>
      <dgm:spPr/>
      <dgm:t>
        <a:bodyPr/>
        <a:lstStyle/>
        <a:p>
          <a:endParaRPr lang="en-US"/>
        </a:p>
      </dgm:t>
    </dgm:pt>
    <dgm:pt modelId="{D47A2466-7FC0-4792-9900-8AE0524760A5}">
      <dgm:prSet phldrT="[Text]"/>
      <dgm:spPr/>
      <dgm:t>
        <a:bodyPr/>
        <a:lstStyle/>
        <a:p>
          <a:r>
            <a:rPr lang="en-US" dirty="0" smtClean="0"/>
            <a:t>23.12.2013-27.02.2014</a:t>
          </a:r>
          <a:endParaRPr lang="en-US" dirty="0"/>
        </a:p>
      </dgm:t>
    </dgm:pt>
    <dgm:pt modelId="{3D554AC8-EA44-45A6-B6B7-D2FE151A7948}" type="parTrans" cxnId="{E2904DD2-05C1-4F06-9218-6270623CC9CF}">
      <dgm:prSet/>
      <dgm:spPr/>
      <dgm:t>
        <a:bodyPr/>
        <a:lstStyle/>
        <a:p>
          <a:endParaRPr lang="en-US"/>
        </a:p>
      </dgm:t>
    </dgm:pt>
    <dgm:pt modelId="{25D78C61-9098-42A8-AE04-E1736A78A510}" type="sibTrans" cxnId="{E2904DD2-05C1-4F06-9218-6270623CC9CF}">
      <dgm:prSet/>
      <dgm:spPr/>
      <dgm:t>
        <a:bodyPr/>
        <a:lstStyle/>
        <a:p>
          <a:endParaRPr lang="en-US"/>
        </a:p>
      </dgm:t>
    </dgm:pt>
    <dgm:pt modelId="{3E7EA3C8-58C9-45C6-A385-FBFB2F3EA05A}">
      <dgm:prSet phldrT="[Text]"/>
      <dgm:spPr/>
      <dgm:t>
        <a:bodyPr/>
        <a:lstStyle/>
        <a:p>
          <a:r>
            <a:rPr lang="en-US" dirty="0" smtClean="0"/>
            <a:t>2 </a:t>
          </a:r>
          <a:r>
            <a:rPr lang="en-US" dirty="0" err="1" smtClean="0"/>
            <a:t>proiecte</a:t>
          </a:r>
          <a:endParaRPr lang="en-US" dirty="0"/>
        </a:p>
      </dgm:t>
    </dgm:pt>
    <dgm:pt modelId="{3B9CA857-5BB7-4179-B023-D1F80C0F918F}" type="parTrans" cxnId="{7C9A7488-0AE6-4487-A1B7-7055B99544E7}">
      <dgm:prSet/>
      <dgm:spPr/>
      <dgm:t>
        <a:bodyPr/>
        <a:lstStyle/>
        <a:p>
          <a:endParaRPr lang="en-US"/>
        </a:p>
      </dgm:t>
    </dgm:pt>
    <dgm:pt modelId="{3F9E7AE5-5426-4C2C-BF92-9E102274181E}" type="sibTrans" cxnId="{7C9A7488-0AE6-4487-A1B7-7055B99544E7}">
      <dgm:prSet/>
      <dgm:spPr/>
      <dgm:t>
        <a:bodyPr/>
        <a:lstStyle/>
        <a:p>
          <a:endParaRPr lang="en-US"/>
        </a:p>
      </dgm:t>
    </dgm:pt>
    <dgm:pt modelId="{889C8939-865F-4994-B7A6-4DA276B8E1C3}">
      <dgm:prSet phldrT="[Text]"/>
      <dgm:spPr/>
      <dgm:t>
        <a:bodyPr/>
        <a:lstStyle/>
        <a:p>
          <a:r>
            <a:rPr lang="en-US" dirty="0" smtClean="0"/>
            <a:t>15.09.2014-07.11.2014</a:t>
          </a:r>
          <a:endParaRPr lang="en-US" dirty="0"/>
        </a:p>
      </dgm:t>
    </dgm:pt>
    <dgm:pt modelId="{18769133-2643-4936-AD65-59AE33895473}" type="parTrans" cxnId="{302C4C85-AFB6-41C2-BB21-CA369E076106}">
      <dgm:prSet/>
      <dgm:spPr/>
      <dgm:t>
        <a:bodyPr/>
        <a:lstStyle/>
        <a:p>
          <a:endParaRPr lang="en-US"/>
        </a:p>
      </dgm:t>
    </dgm:pt>
    <dgm:pt modelId="{7EBC0179-AF49-4BD9-A25F-3BE9B0CA48B1}" type="sibTrans" cxnId="{302C4C85-AFB6-41C2-BB21-CA369E076106}">
      <dgm:prSet/>
      <dgm:spPr/>
      <dgm:t>
        <a:bodyPr/>
        <a:lstStyle/>
        <a:p>
          <a:endParaRPr lang="en-US"/>
        </a:p>
      </dgm:t>
    </dgm:pt>
    <dgm:pt modelId="{8090F1DA-A389-4A0B-871E-3464225BD216}">
      <dgm:prSet phldrT="[Text]"/>
      <dgm:spPr/>
      <dgm:t>
        <a:bodyPr/>
        <a:lstStyle/>
        <a:p>
          <a:r>
            <a:rPr lang="en-US" dirty="0" smtClean="0"/>
            <a:t>8 </a:t>
          </a:r>
          <a:r>
            <a:rPr lang="en-US" dirty="0" err="1" smtClean="0"/>
            <a:t>proiecte</a:t>
          </a:r>
          <a:endParaRPr lang="en-US" dirty="0"/>
        </a:p>
      </dgm:t>
    </dgm:pt>
    <dgm:pt modelId="{41E95C7A-20B0-4E57-8D4B-4C5A55EC47B1}" type="parTrans" cxnId="{E2EF6591-1CE2-407C-8032-389C7A1E8020}">
      <dgm:prSet/>
      <dgm:spPr/>
      <dgm:t>
        <a:bodyPr/>
        <a:lstStyle/>
        <a:p>
          <a:endParaRPr lang="en-US"/>
        </a:p>
      </dgm:t>
    </dgm:pt>
    <dgm:pt modelId="{9B9705A5-FCDC-4496-9B3E-4BF822E7AFD6}" type="sibTrans" cxnId="{E2EF6591-1CE2-407C-8032-389C7A1E8020}">
      <dgm:prSet/>
      <dgm:spPr/>
      <dgm:t>
        <a:bodyPr/>
        <a:lstStyle/>
        <a:p>
          <a:endParaRPr lang="en-US"/>
        </a:p>
      </dgm:t>
    </dgm:pt>
    <dgm:pt modelId="{77546513-C1B4-4E88-803D-07EAE52F7452}">
      <dgm:prSet phldrT="[Text]"/>
      <dgm:spPr/>
      <dgm:t>
        <a:bodyPr/>
        <a:lstStyle/>
        <a:p>
          <a:r>
            <a:rPr lang="en-US" dirty="0" smtClean="0"/>
            <a:t>0 </a:t>
          </a:r>
          <a:r>
            <a:rPr lang="en-US" dirty="0" err="1" smtClean="0"/>
            <a:t>eligibile</a:t>
          </a:r>
          <a:endParaRPr lang="en-US" dirty="0" smtClean="0"/>
        </a:p>
      </dgm:t>
    </dgm:pt>
    <dgm:pt modelId="{08B5916C-F87D-4075-81ED-B358A4577448}" type="parTrans" cxnId="{2E28752D-FEFB-4EE0-AFE8-27AF20D3E225}">
      <dgm:prSet/>
      <dgm:spPr/>
      <dgm:t>
        <a:bodyPr/>
        <a:lstStyle/>
        <a:p>
          <a:endParaRPr lang="en-US"/>
        </a:p>
      </dgm:t>
    </dgm:pt>
    <dgm:pt modelId="{4016CB4B-6CEA-4BAE-A8A1-D666C75FE963}" type="sibTrans" cxnId="{2E28752D-FEFB-4EE0-AFE8-27AF20D3E225}">
      <dgm:prSet/>
      <dgm:spPr/>
      <dgm:t>
        <a:bodyPr/>
        <a:lstStyle/>
        <a:p>
          <a:endParaRPr lang="en-US"/>
        </a:p>
      </dgm:t>
    </dgm:pt>
    <dgm:pt modelId="{60A4B907-0856-4E50-BBB6-7399A1A832EA}">
      <dgm:prSet phldrT="[Text]"/>
      <dgm:spPr/>
      <dgm:t>
        <a:bodyPr/>
        <a:lstStyle/>
        <a:p>
          <a:r>
            <a:rPr lang="en-US" dirty="0" smtClean="0"/>
            <a:t>8 </a:t>
          </a:r>
          <a:r>
            <a:rPr lang="en-US" dirty="0" err="1" smtClean="0"/>
            <a:t>contracte</a:t>
          </a:r>
          <a:endParaRPr lang="en-US" dirty="0"/>
        </a:p>
      </dgm:t>
    </dgm:pt>
    <dgm:pt modelId="{74F797AB-3F41-4080-819B-52962FF0D656}" type="parTrans" cxnId="{FADABCAA-5E7C-4728-8B2D-FC4CA95DA552}">
      <dgm:prSet/>
      <dgm:spPr/>
      <dgm:t>
        <a:bodyPr/>
        <a:lstStyle/>
        <a:p>
          <a:endParaRPr lang="en-US"/>
        </a:p>
      </dgm:t>
    </dgm:pt>
    <dgm:pt modelId="{696E0A7D-2580-4A47-BC47-A1F5B912B826}" type="sibTrans" cxnId="{FADABCAA-5E7C-4728-8B2D-FC4CA95DA552}">
      <dgm:prSet/>
      <dgm:spPr/>
      <dgm:t>
        <a:bodyPr/>
        <a:lstStyle/>
        <a:p>
          <a:endParaRPr lang="en-US"/>
        </a:p>
      </dgm:t>
    </dgm:pt>
    <dgm:pt modelId="{331B2AA6-5095-40AA-9D4C-0A7B7ACF5825}" type="pres">
      <dgm:prSet presAssocID="{0AEA8FF2-7688-4301-BD0D-F21EE5CE6F28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24A08F1-9960-4763-8EE6-8826681FEB3B}" type="pres">
      <dgm:prSet presAssocID="{563A2E9B-38DD-4774-8106-13E09831E6B4}" presName="root1" presStyleCnt="0"/>
      <dgm:spPr/>
    </dgm:pt>
    <dgm:pt modelId="{D95D7573-332E-4C32-8298-973BA1BB30D7}" type="pres">
      <dgm:prSet presAssocID="{563A2E9B-38DD-4774-8106-13E09831E6B4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BCC693C-D66C-438D-BCC5-BDC4B56DBAC4}" type="pres">
      <dgm:prSet presAssocID="{563A2E9B-38DD-4774-8106-13E09831E6B4}" presName="level2hierChild" presStyleCnt="0"/>
      <dgm:spPr/>
    </dgm:pt>
    <dgm:pt modelId="{E6A94A9B-1B01-45F7-8C37-288795B44B78}" type="pres">
      <dgm:prSet presAssocID="{3D554AC8-EA44-45A6-B6B7-D2FE151A7948}" presName="conn2-1" presStyleLbl="parChTrans1D2" presStyleIdx="0" presStyleCnt="2"/>
      <dgm:spPr/>
      <dgm:t>
        <a:bodyPr/>
        <a:lstStyle/>
        <a:p>
          <a:endParaRPr lang="en-US"/>
        </a:p>
      </dgm:t>
    </dgm:pt>
    <dgm:pt modelId="{C2A46798-ADF6-4F0E-A5AF-D7BE12E3F563}" type="pres">
      <dgm:prSet presAssocID="{3D554AC8-EA44-45A6-B6B7-D2FE151A7948}" presName="connTx" presStyleLbl="parChTrans1D2" presStyleIdx="0" presStyleCnt="2"/>
      <dgm:spPr/>
      <dgm:t>
        <a:bodyPr/>
        <a:lstStyle/>
        <a:p>
          <a:endParaRPr lang="en-US"/>
        </a:p>
      </dgm:t>
    </dgm:pt>
    <dgm:pt modelId="{E44602F4-5032-417A-9A3A-88D4CA1F9A19}" type="pres">
      <dgm:prSet presAssocID="{D47A2466-7FC0-4792-9900-8AE0524760A5}" presName="root2" presStyleCnt="0"/>
      <dgm:spPr/>
    </dgm:pt>
    <dgm:pt modelId="{1ECFEAD7-3A2E-4E91-89E9-DCF3792AC611}" type="pres">
      <dgm:prSet presAssocID="{D47A2466-7FC0-4792-9900-8AE0524760A5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4B250A5-5E8A-4359-8C26-D4055B7A119F}" type="pres">
      <dgm:prSet presAssocID="{D47A2466-7FC0-4792-9900-8AE0524760A5}" presName="level3hierChild" presStyleCnt="0"/>
      <dgm:spPr/>
    </dgm:pt>
    <dgm:pt modelId="{420B45CF-F961-4D46-BA81-3BF15C73B451}" type="pres">
      <dgm:prSet presAssocID="{3B9CA857-5BB7-4179-B023-D1F80C0F918F}" presName="conn2-1" presStyleLbl="parChTrans1D3" presStyleIdx="0" presStyleCnt="2"/>
      <dgm:spPr/>
      <dgm:t>
        <a:bodyPr/>
        <a:lstStyle/>
        <a:p>
          <a:endParaRPr lang="en-US"/>
        </a:p>
      </dgm:t>
    </dgm:pt>
    <dgm:pt modelId="{36D21989-959C-4551-A5AA-0E83A0F43CB0}" type="pres">
      <dgm:prSet presAssocID="{3B9CA857-5BB7-4179-B023-D1F80C0F918F}" presName="connTx" presStyleLbl="parChTrans1D3" presStyleIdx="0" presStyleCnt="2"/>
      <dgm:spPr/>
      <dgm:t>
        <a:bodyPr/>
        <a:lstStyle/>
        <a:p>
          <a:endParaRPr lang="en-US"/>
        </a:p>
      </dgm:t>
    </dgm:pt>
    <dgm:pt modelId="{26746D47-83CD-44D3-89EE-7E5974322140}" type="pres">
      <dgm:prSet presAssocID="{3E7EA3C8-58C9-45C6-A385-FBFB2F3EA05A}" presName="root2" presStyleCnt="0"/>
      <dgm:spPr/>
    </dgm:pt>
    <dgm:pt modelId="{A6561D8B-0D9A-403C-BB93-2613B6D42825}" type="pres">
      <dgm:prSet presAssocID="{3E7EA3C8-58C9-45C6-A385-FBFB2F3EA05A}" presName="LevelTwoTextNod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26FEB42-E75D-48E0-B98D-AA262F5C9515}" type="pres">
      <dgm:prSet presAssocID="{3E7EA3C8-58C9-45C6-A385-FBFB2F3EA05A}" presName="level3hierChild" presStyleCnt="0"/>
      <dgm:spPr/>
    </dgm:pt>
    <dgm:pt modelId="{646D2727-5153-4943-A961-81BF6D5DC1CD}" type="pres">
      <dgm:prSet presAssocID="{08B5916C-F87D-4075-81ED-B358A4577448}" presName="conn2-1" presStyleLbl="parChTrans1D4" presStyleIdx="0" presStyleCnt="2"/>
      <dgm:spPr/>
      <dgm:t>
        <a:bodyPr/>
        <a:lstStyle/>
        <a:p>
          <a:endParaRPr lang="en-US"/>
        </a:p>
      </dgm:t>
    </dgm:pt>
    <dgm:pt modelId="{E7E3D961-8E23-4411-84DA-BA02763F6130}" type="pres">
      <dgm:prSet presAssocID="{08B5916C-F87D-4075-81ED-B358A4577448}" presName="connTx" presStyleLbl="parChTrans1D4" presStyleIdx="0" presStyleCnt="2"/>
      <dgm:spPr/>
      <dgm:t>
        <a:bodyPr/>
        <a:lstStyle/>
        <a:p>
          <a:endParaRPr lang="en-US"/>
        </a:p>
      </dgm:t>
    </dgm:pt>
    <dgm:pt modelId="{A44A0AA6-C004-4F49-949D-564A2D72F171}" type="pres">
      <dgm:prSet presAssocID="{77546513-C1B4-4E88-803D-07EAE52F7452}" presName="root2" presStyleCnt="0"/>
      <dgm:spPr/>
    </dgm:pt>
    <dgm:pt modelId="{5213E4F1-146D-4E54-942C-47B29B55F948}" type="pres">
      <dgm:prSet presAssocID="{77546513-C1B4-4E88-803D-07EAE52F7452}" presName="LevelTwoTextNode" presStyleLbl="node4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6E6A3DB-2E3D-41FA-A254-E1D29F87EC12}" type="pres">
      <dgm:prSet presAssocID="{77546513-C1B4-4E88-803D-07EAE52F7452}" presName="level3hierChild" presStyleCnt="0"/>
      <dgm:spPr/>
    </dgm:pt>
    <dgm:pt modelId="{F68B0430-5837-40A9-B9B2-F678C1F84809}" type="pres">
      <dgm:prSet presAssocID="{18769133-2643-4936-AD65-59AE33895473}" presName="conn2-1" presStyleLbl="parChTrans1D2" presStyleIdx="1" presStyleCnt="2"/>
      <dgm:spPr/>
      <dgm:t>
        <a:bodyPr/>
        <a:lstStyle/>
        <a:p>
          <a:endParaRPr lang="en-US"/>
        </a:p>
      </dgm:t>
    </dgm:pt>
    <dgm:pt modelId="{61F44BD7-759A-419C-8D3C-3E4DA8A09419}" type="pres">
      <dgm:prSet presAssocID="{18769133-2643-4936-AD65-59AE33895473}" presName="connTx" presStyleLbl="parChTrans1D2" presStyleIdx="1" presStyleCnt="2"/>
      <dgm:spPr/>
      <dgm:t>
        <a:bodyPr/>
        <a:lstStyle/>
        <a:p>
          <a:endParaRPr lang="en-US"/>
        </a:p>
      </dgm:t>
    </dgm:pt>
    <dgm:pt modelId="{BCE62AFC-6B2E-416F-A2E7-C8DE022FB7DC}" type="pres">
      <dgm:prSet presAssocID="{889C8939-865F-4994-B7A6-4DA276B8E1C3}" presName="root2" presStyleCnt="0"/>
      <dgm:spPr/>
    </dgm:pt>
    <dgm:pt modelId="{3779C0DF-33B7-4674-BA72-60A0A948C350}" type="pres">
      <dgm:prSet presAssocID="{889C8939-865F-4994-B7A6-4DA276B8E1C3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8D8BBC9-F6F4-4B2F-B881-955D06B8ED4E}" type="pres">
      <dgm:prSet presAssocID="{889C8939-865F-4994-B7A6-4DA276B8E1C3}" presName="level3hierChild" presStyleCnt="0"/>
      <dgm:spPr/>
    </dgm:pt>
    <dgm:pt modelId="{540FA17B-0C03-44B6-82A9-6B92F0B08BDF}" type="pres">
      <dgm:prSet presAssocID="{41E95C7A-20B0-4E57-8D4B-4C5A55EC47B1}" presName="conn2-1" presStyleLbl="parChTrans1D3" presStyleIdx="1" presStyleCnt="2"/>
      <dgm:spPr/>
      <dgm:t>
        <a:bodyPr/>
        <a:lstStyle/>
        <a:p>
          <a:endParaRPr lang="en-US"/>
        </a:p>
      </dgm:t>
    </dgm:pt>
    <dgm:pt modelId="{86F0B621-5693-47CD-9E8E-01F7BED35DA9}" type="pres">
      <dgm:prSet presAssocID="{41E95C7A-20B0-4E57-8D4B-4C5A55EC47B1}" presName="connTx" presStyleLbl="parChTrans1D3" presStyleIdx="1" presStyleCnt="2"/>
      <dgm:spPr/>
      <dgm:t>
        <a:bodyPr/>
        <a:lstStyle/>
        <a:p>
          <a:endParaRPr lang="en-US"/>
        </a:p>
      </dgm:t>
    </dgm:pt>
    <dgm:pt modelId="{14C607F5-E09A-4E9A-823F-CB0D07915AE3}" type="pres">
      <dgm:prSet presAssocID="{8090F1DA-A389-4A0B-871E-3464225BD216}" presName="root2" presStyleCnt="0"/>
      <dgm:spPr/>
    </dgm:pt>
    <dgm:pt modelId="{D3087458-E766-4EEC-BCF1-A3656028BA47}" type="pres">
      <dgm:prSet presAssocID="{8090F1DA-A389-4A0B-871E-3464225BD216}" presName="LevelTwoTextNod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DA6BFE5-FF1F-496D-9E2B-AEF5500A1995}" type="pres">
      <dgm:prSet presAssocID="{8090F1DA-A389-4A0B-871E-3464225BD216}" presName="level3hierChild" presStyleCnt="0"/>
      <dgm:spPr/>
    </dgm:pt>
    <dgm:pt modelId="{1FE475B4-D22A-4EA7-B50E-0B2D85D50BDD}" type="pres">
      <dgm:prSet presAssocID="{74F797AB-3F41-4080-819B-52962FF0D656}" presName="conn2-1" presStyleLbl="parChTrans1D4" presStyleIdx="1" presStyleCnt="2"/>
      <dgm:spPr/>
      <dgm:t>
        <a:bodyPr/>
        <a:lstStyle/>
        <a:p>
          <a:endParaRPr lang="en-US"/>
        </a:p>
      </dgm:t>
    </dgm:pt>
    <dgm:pt modelId="{7FA569FF-7AEA-4F67-BE8E-F77684B64B86}" type="pres">
      <dgm:prSet presAssocID="{74F797AB-3F41-4080-819B-52962FF0D656}" presName="connTx" presStyleLbl="parChTrans1D4" presStyleIdx="1" presStyleCnt="2"/>
      <dgm:spPr/>
      <dgm:t>
        <a:bodyPr/>
        <a:lstStyle/>
        <a:p>
          <a:endParaRPr lang="en-US"/>
        </a:p>
      </dgm:t>
    </dgm:pt>
    <dgm:pt modelId="{66252E53-A164-4D02-83A3-601FB5271876}" type="pres">
      <dgm:prSet presAssocID="{60A4B907-0856-4E50-BBB6-7399A1A832EA}" presName="root2" presStyleCnt="0"/>
      <dgm:spPr/>
    </dgm:pt>
    <dgm:pt modelId="{FFAF3AFF-481B-4A01-8ADD-D9DC4F413DAC}" type="pres">
      <dgm:prSet presAssocID="{60A4B907-0856-4E50-BBB6-7399A1A832EA}" presName="LevelTwoTextNode" presStyleLbl="node4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9FE8DD7-45EC-4E08-8E64-E736E08F096D}" type="pres">
      <dgm:prSet presAssocID="{60A4B907-0856-4E50-BBB6-7399A1A832EA}" presName="level3hierChild" presStyleCnt="0"/>
      <dgm:spPr/>
    </dgm:pt>
  </dgm:ptLst>
  <dgm:cxnLst>
    <dgm:cxn modelId="{35089F4E-3B83-4D93-AA36-C48394DB1CA6}" type="presOf" srcId="{41E95C7A-20B0-4E57-8D4B-4C5A55EC47B1}" destId="{86F0B621-5693-47CD-9E8E-01F7BED35DA9}" srcOrd="1" destOrd="0" presId="urn:microsoft.com/office/officeart/2005/8/layout/hierarchy2"/>
    <dgm:cxn modelId="{15A7D611-C1DD-4693-80B4-C2A504375DAD}" type="presOf" srcId="{D47A2466-7FC0-4792-9900-8AE0524760A5}" destId="{1ECFEAD7-3A2E-4E91-89E9-DCF3792AC611}" srcOrd="0" destOrd="0" presId="urn:microsoft.com/office/officeart/2005/8/layout/hierarchy2"/>
    <dgm:cxn modelId="{EB0C410F-D3FC-4805-B49D-6DCB16DD3A1F}" type="presOf" srcId="{08B5916C-F87D-4075-81ED-B358A4577448}" destId="{E7E3D961-8E23-4411-84DA-BA02763F6130}" srcOrd="1" destOrd="0" presId="urn:microsoft.com/office/officeart/2005/8/layout/hierarchy2"/>
    <dgm:cxn modelId="{8327157B-B6E5-49EA-97E6-17438AE5EC43}" type="presOf" srcId="{77546513-C1B4-4E88-803D-07EAE52F7452}" destId="{5213E4F1-146D-4E54-942C-47B29B55F948}" srcOrd="0" destOrd="0" presId="urn:microsoft.com/office/officeart/2005/8/layout/hierarchy2"/>
    <dgm:cxn modelId="{56176300-366B-4679-BC6C-F02985953463}" type="presOf" srcId="{3D554AC8-EA44-45A6-B6B7-D2FE151A7948}" destId="{E6A94A9B-1B01-45F7-8C37-288795B44B78}" srcOrd="0" destOrd="0" presId="urn:microsoft.com/office/officeart/2005/8/layout/hierarchy2"/>
    <dgm:cxn modelId="{BA7326A9-7606-42B7-864F-1075A87540E4}" type="presOf" srcId="{8090F1DA-A389-4A0B-871E-3464225BD216}" destId="{D3087458-E766-4EEC-BCF1-A3656028BA47}" srcOrd="0" destOrd="0" presId="urn:microsoft.com/office/officeart/2005/8/layout/hierarchy2"/>
    <dgm:cxn modelId="{E2904DD2-05C1-4F06-9218-6270623CC9CF}" srcId="{563A2E9B-38DD-4774-8106-13E09831E6B4}" destId="{D47A2466-7FC0-4792-9900-8AE0524760A5}" srcOrd="0" destOrd="0" parTransId="{3D554AC8-EA44-45A6-B6B7-D2FE151A7948}" sibTransId="{25D78C61-9098-42A8-AE04-E1736A78A510}"/>
    <dgm:cxn modelId="{66948C50-B3DD-4E29-9897-161EA3A65859}" type="presOf" srcId="{74F797AB-3F41-4080-819B-52962FF0D656}" destId="{1FE475B4-D22A-4EA7-B50E-0B2D85D50BDD}" srcOrd="0" destOrd="0" presId="urn:microsoft.com/office/officeart/2005/8/layout/hierarchy2"/>
    <dgm:cxn modelId="{BCF8A409-FB4F-4235-8E2D-B5CBFE458FC9}" type="presOf" srcId="{3E7EA3C8-58C9-45C6-A385-FBFB2F3EA05A}" destId="{A6561D8B-0D9A-403C-BB93-2613B6D42825}" srcOrd="0" destOrd="0" presId="urn:microsoft.com/office/officeart/2005/8/layout/hierarchy2"/>
    <dgm:cxn modelId="{9C03E487-A9FA-4674-8D2D-A634A8F21087}" type="presOf" srcId="{3B9CA857-5BB7-4179-B023-D1F80C0F918F}" destId="{420B45CF-F961-4D46-BA81-3BF15C73B451}" srcOrd="0" destOrd="0" presId="urn:microsoft.com/office/officeart/2005/8/layout/hierarchy2"/>
    <dgm:cxn modelId="{3C89E1FA-9AC7-4C1E-8CCD-A077768B5513}" type="presOf" srcId="{74F797AB-3F41-4080-819B-52962FF0D656}" destId="{7FA569FF-7AEA-4F67-BE8E-F77684B64B86}" srcOrd="1" destOrd="0" presId="urn:microsoft.com/office/officeart/2005/8/layout/hierarchy2"/>
    <dgm:cxn modelId="{B103A356-3B7B-4ACA-86C4-E186EBF3FAAA}" type="presOf" srcId="{60A4B907-0856-4E50-BBB6-7399A1A832EA}" destId="{FFAF3AFF-481B-4A01-8ADD-D9DC4F413DAC}" srcOrd="0" destOrd="0" presId="urn:microsoft.com/office/officeart/2005/8/layout/hierarchy2"/>
    <dgm:cxn modelId="{9B43AFE5-02DD-4F8B-9C4B-87A7C4D14281}" srcId="{0AEA8FF2-7688-4301-BD0D-F21EE5CE6F28}" destId="{563A2E9B-38DD-4774-8106-13E09831E6B4}" srcOrd="0" destOrd="0" parTransId="{54212704-F2ED-4323-B925-11BCEF28EFCF}" sibTransId="{BCD2B073-275B-4D3B-A44C-1B37B785BDDF}"/>
    <dgm:cxn modelId="{50F57E30-5373-4A4D-A8FB-565D96A335E1}" type="presOf" srcId="{18769133-2643-4936-AD65-59AE33895473}" destId="{F68B0430-5837-40A9-B9B2-F678C1F84809}" srcOrd="0" destOrd="0" presId="urn:microsoft.com/office/officeart/2005/8/layout/hierarchy2"/>
    <dgm:cxn modelId="{FADABCAA-5E7C-4728-8B2D-FC4CA95DA552}" srcId="{8090F1DA-A389-4A0B-871E-3464225BD216}" destId="{60A4B907-0856-4E50-BBB6-7399A1A832EA}" srcOrd="0" destOrd="0" parTransId="{74F797AB-3F41-4080-819B-52962FF0D656}" sibTransId="{696E0A7D-2580-4A47-BC47-A1F5B912B826}"/>
    <dgm:cxn modelId="{F4D2094A-194B-4FD0-850E-C9D8FE45BA9F}" type="presOf" srcId="{08B5916C-F87D-4075-81ED-B358A4577448}" destId="{646D2727-5153-4943-A961-81BF6D5DC1CD}" srcOrd="0" destOrd="0" presId="urn:microsoft.com/office/officeart/2005/8/layout/hierarchy2"/>
    <dgm:cxn modelId="{8231ECB4-59EC-4CA0-A80E-4AAD556DE658}" type="presOf" srcId="{41E95C7A-20B0-4E57-8D4B-4C5A55EC47B1}" destId="{540FA17B-0C03-44B6-82A9-6B92F0B08BDF}" srcOrd="0" destOrd="0" presId="urn:microsoft.com/office/officeart/2005/8/layout/hierarchy2"/>
    <dgm:cxn modelId="{246E4893-74F3-473F-96F1-3C3E452AA51F}" type="presOf" srcId="{563A2E9B-38DD-4774-8106-13E09831E6B4}" destId="{D95D7573-332E-4C32-8298-973BA1BB30D7}" srcOrd="0" destOrd="0" presId="urn:microsoft.com/office/officeart/2005/8/layout/hierarchy2"/>
    <dgm:cxn modelId="{2E28752D-FEFB-4EE0-AFE8-27AF20D3E225}" srcId="{3E7EA3C8-58C9-45C6-A385-FBFB2F3EA05A}" destId="{77546513-C1B4-4E88-803D-07EAE52F7452}" srcOrd="0" destOrd="0" parTransId="{08B5916C-F87D-4075-81ED-B358A4577448}" sibTransId="{4016CB4B-6CEA-4BAE-A8A1-D666C75FE963}"/>
    <dgm:cxn modelId="{515E7080-F72C-49A6-8DD9-0A1167D4E2DA}" type="presOf" srcId="{0AEA8FF2-7688-4301-BD0D-F21EE5CE6F28}" destId="{331B2AA6-5095-40AA-9D4C-0A7B7ACF5825}" srcOrd="0" destOrd="0" presId="urn:microsoft.com/office/officeart/2005/8/layout/hierarchy2"/>
    <dgm:cxn modelId="{3BB371B8-7C9F-4B19-8982-76FD64F2FCD6}" type="presOf" srcId="{889C8939-865F-4994-B7A6-4DA276B8E1C3}" destId="{3779C0DF-33B7-4674-BA72-60A0A948C350}" srcOrd="0" destOrd="0" presId="urn:microsoft.com/office/officeart/2005/8/layout/hierarchy2"/>
    <dgm:cxn modelId="{71E84B59-A8F5-4C72-914C-AA77B8365083}" type="presOf" srcId="{3D554AC8-EA44-45A6-B6B7-D2FE151A7948}" destId="{C2A46798-ADF6-4F0E-A5AF-D7BE12E3F563}" srcOrd="1" destOrd="0" presId="urn:microsoft.com/office/officeart/2005/8/layout/hierarchy2"/>
    <dgm:cxn modelId="{0511731B-BF79-46A1-B1A4-ADC30033F30B}" type="presOf" srcId="{18769133-2643-4936-AD65-59AE33895473}" destId="{61F44BD7-759A-419C-8D3C-3E4DA8A09419}" srcOrd="1" destOrd="0" presId="urn:microsoft.com/office/officeart/2005/8/layout/hierarchy2"/>
    <dgm:cxn modelId="{E68B75A1-4F1B-4E58-87D0-5190A31A1C76}" type="presOf" srcId="{3B9CA857-5BB7-4179-B023-D1F80C0F918F}" destId="{36D21989-959C-4551-A5AA-0E83A0F43CB0}" srcOrd="1" destOrd="0" presId="urn:microsoft.com/office/officeart/2005/8/layout/hierarchy2"/>
    <dgm:cxn modelId="{E2EF6591-1CE2-407C-8032-389C7A1E8020}" srcId="{889C8939-865F-4994-B7A6-4DA276B8E1C3}" destId="{8090F1DA-A389-4A0B-871E-3464225BD216}" srcOrd="0" destOrd="0" parTransId="{41E95C7A-20B0-4E57-8D4B-4C5A55EC47B1}" sibTransId="{9B9705A5-FCDC-4496-9B3E-4BF822E7AFD6}"/>
    <dgm:cxn modelId="{7C9A7488-0AE6-4487-A1B7-7055B99544E7}" srcId="{D47A2466-7FC0-4792-9900-8AE0524760A5}" destId="{3E7EA3C8-58C9-45C6-A385-FBFB2F3EA05A}" srcOrd="0" destOrd="0" parTransId="{3B9CA857-5BB7-4179-B023-D1F80C0F918F}" sibTransId="{3F9E7AE5-5426-4C2C-BF92-9E102274181E}"/>
    <dgm:cxn modelId="{302C4C85-AFB6-41C2-BB21-CA369E076106}" srcId="{563A2E9B-38DD-4774-8106-13E09831E6B4}" destId="{889C8939-865F-4994-B7A6-4DA276B8E1C3}" srcOrd="1" destOrd="0" parTransId="{18769133-2643-4936-AD65-59AE33895473}" sibTransId="{7EBC0179-AF49-4BD9-A25F-3BE9B0CA48B1}"/>
    <dgm:cxn modelId="{D9BB3CA2-F3BC-4BB4-B8D7-86B5A0DADE6D}" type="presParOf" srcId="{331B2AA6-5095-40AA-9D4C-0A7B7ACF5825}" destId="{824A08F1-9960-4763-8EE6-8826681FEB3B}" srcOrd="0" destOrd="0" presId="urn:microsoft.com/office/officeart/2005/8/layout/hierarchy2"/>
    <dgm:cxn modelId="{FEB92D14-19E8-45EF-B26F-84CAD6AEC304}" type="presParOf" srcId="{824A08F1-9960-4763-8EE6-8826681FEB3B}" destId="{D95D7573-332E-4C32-8298-973BA1BB30D7}" srcOrd="0" destOrd="0" presId="urn:microsoft.com/office/officeart/2005/8/layout/hierarchy2"/>
    <dgm:cxn modelId="{966A1552-C382-4601-B7FA-7DF179950849}" type="presParOf" srcId="{824A08F1-9960-4763-8EE6-8826681FEB3B}" destId="{ABCC693C-D66C-438D-BCC5-BDC4B56DBAC4}" srcOrd="1" destOrd="0" presId="urn:microsoft.com/office/officeart/2005/8/layout/hierarchy2"/>
    <dgm:cxn modelId="{507F0A7E-E5E7-4B12-9CFB-A65FC6554DB6}" type="presParOf" srcId="{ABCC693C-D66C-438D-BCC5-BDC4B56DBAC4}" destId="{E6A94A9B-1B01-45F7-8C37-288795B44B78}" srcOrd="0" destOrd="0" presId="urn:microsoft.com/office/officeart/2005/8/layout/hierarchy2"/>
    <dgm:cxn modelId="{31BEA9BD-87D6-468A-BB49-A9784EE83987}" type="presParOf" srcId="{E6A94A9B-1B01-45F7-8C37-288795B44B78}" destId="{C2A46798-ADF6-4F0E-A5AF-D7BE12E3F563}" srcOrd="0" destOrd="0" presId="urn:microsoft.com/office/officeart/2005/8/layout/hierarchy2"/>
    <dgm:cxn modelId="{627F79AC-9189-459A-A3C9-CFE92B8796CE}" type="presParOf" srcId="{ABCC693C-D66C-438D-BCC5-BDC4B56DBAC4}" destId="{E44602F4-5032-417A-9A3A-88D4CA1F9A19}" srcOrd="1" destOrd="0" presId="urn:microsoft.com/office/officeart/2005/8/layout/hierarchy2"/>
    <dgm:cxn modelId="{41407EE2-4F03-4931-9534-8F2853F643F9}" type="presParOf" srcId="{E44602F4-5032-417A-9A3A-88D4CA1F9A19}" destId="{1ECFEAD7-3A2E-4E91-89E9-DCF3792AC611}" srcOrd="0" destOrd="0" presId="urn:microsoft.com/office/officeart/2005/8/layout/hierarchy2"/>
    <dgm:cxn modelId="{5BE1B8B8-343D-48CE-87A0-0C13150B4987}" type="presParOf" srcId="{E44602F4-5032-417A-9A3A-88D4CA1F9A19}" destId="{F4B250A5-5E8A-4359-8C26-D4055B7A119F}" srcOrd="1" destOrd="0" presId="urn:microsoft.com/office/officeart/2005/8/layout/hierarchy2"/>
    <dgm:cxn modelId="{CA005220-A87F-4B0E-B078-B0A6AA2A80FE}" type="presParOf" srcId="{F4B250A5-5E8A-4359-8C26-D4055B7A119F}" destId="{420B45CF-F961-4D46-BA81-3BF15C73B451}" srcOrd="0" destOrd="0" presId="urn:microsoft.com/office/officeart/2005/8/layout/hierarchy2"/>
    <dgm:cxn modelId="{42BF7F9A-931D-4262-B4C1-BABFC500C0D2}" type="presParOf" srcId="{420B45CF-F961-4D46-BA81-3BF15C73B451}" destId="{36D21989-959C-4551-A5AA-0E83A0F43CB0}" srcOrd="0" destOrd="0" presId="urn:microsoft.com/office/officeart/2005/8/layout/hierarchy2"/>
    <dgm:cxn modelId="{9C94811D-B1B9-436C-A45E-9E15D7180399}" type="presParOf" srcId="{F4B250A5-5E8A-4359-8C26-D4055B7A119F}" destId="{26746D47-83CD-44D3-89EE-7E5974322140}" srcOrd="1" destOrd="0" presId="urn:microsoft.com/office/officeart/2005/8/layout/hierarchy2"/>
    <dgm:cxn modelId="{8BCD34A3-A155-43B8-AE97-153B4C507618}" type="presParOf" srcId="{26746D47-83CD-44D3-89EE-7E5974322140}" destId="{A6561D8B-0D9A-403C-BB93-2613B6D42825}" srcOrd="0" destOrd="0" presId="urn:microsoft.com/office/officeart/2005/8/layout/hierarchy2"/>
    <dgm:cxn modelId="{767A1994-27F5-4269-A1A8-1A8663F6F369}" type="presParOf" srcId="{26746D47-83CD-44D3-89EE-7E5974322140}" destId="{F26FEB42-E75D-48E0-B98D-AA262F5C9515}" srcOrd="1" destOrd="0" presId="urn:microsoft.com/office/officeart/2005/8/layout/hierarchy2"/>
    <dgm:cxn modelId="{3812751C-FBDF-4E9F-900F-043F51549DAD}" type="presParOf" srcId="{F26FEB42-E75D-48E0-B98D-AA262F5C9515}" destId="{646D2727-5153-4943-A961-81BF6D5DC1CD}" srcOrd="0" destOrd="0" presId="urn:microsoft.com/office/officeart/2005/8/layout/hierarchy2"/>
    <dgm:cxn modelId="{981FAF16-495C-4E55-87B3-7294AC55F69F}" type="presParOf" srcId="{646D2727-5153-4943-A961-81BF6D5DC1CD}" destId="{E7E3D961-8E23-4411-84DA-BA02763F6130}" srcOrd="0" destOrd="0" presId="urn:microsoft.com/office/officeart/2005/8/layout/hierarchy2"/>
    <dgm:cxn modelId="{B876C1DB-4434-449C-8D65-7C9878BA84C1}" type="presParOf" srcId="{F26FEB42-E75D-48E0-B98D-AA262F5C9515}" destId="{A44A0AA6-C004-4F49-949D-564A2D72F171}" srcOrd="1" destOrd="0" presId="urn:microsoft.com/office/officeart/2005/8/layout/hierarchy2"/>
    <dgm:cxn modelId="{C6C44F8C-28D5-4E58-A1C8-4E69ED435526}" type="presParOf" srcId="{A44A0AA6-C004-4F49-949D-564A2D72F171}" destId="{5213E4F1-146D-4E54-942C-47B29B55F948}" srcOrd="0" destOrd="0" presId="urn:microsoft.com/office/officeart/2005/8/layout/hierarchy2"/>
    <dgm:cxn modelId="{8B389562-0FAE-4929-ACAB-DB785385FE9D}" type="presParOf" srcId="{A44A0AA6-C004-4F49-949D-564A2D72F171}" destId="{06E6A3DB-2E3D-41FA-A254-E1D29F87EC12}" srcOrd="1" destOrd="0" presId="urn:microsoft.com/office/officeart/2005/8/layout/hierarchy2"/>
    <dgm:cxn modelId="{CFD9E6E6-C13E-4D2C-853B-EE14C416E77C}" type="presParOf" srcId="{ABCC693C-D66C-438D-BCC5-BDC4B56DBAC4}" destId="{F68B0430-5837-40A9-B9B2-F678C1F84809}" srcOrd="2" destOrd="0" presId="urn:microsoft.com/office/officeart/2005/8/layout/hierarchy2"/>
    <dgm:cxn modelId="{571433FF-9897-44B7-9C62-30EBCCC5B15C}" type="presParOf" srcId="{F68B0430-5837-40A9-B9B2-F678C1F84809}" destId="{61F44BD7-759A-419C-8D3C-3E4DA8A09419}" srcOrd="0" destOrd="0" presId="urn:microsoft.com/office/officeart/2005/8/layout/hierarchy2"/>
    <dgm:cxn modelId="{A281FFF8-370F-460F-A100-F1B414C3230C}" type="presParOf" srcId="{ABCC693C-D66C-438D-BCC5-BDC4B56DBAC4}" destId="{BCE62AFC-6B2E-416F-A2E7-C8DE022FB7DC}" srcOrd="3" destOrd="0" presId="urn:microsoft.com/office/officeart/2005/8/layout/hierarchy2"/>
    <dgm:cxn modelId="{2C0A75D9-FAB6-402B-A7E2-3397304EC54A}" type="presParOf" srcId="{BCE62AFC-6B2E-416F-A2E7-C8DE022FB7DC}" destId="{3779C0DF-33B7-4674-BA72-60A0A948C350}" srcOrd="0" destOrd="0" presId="urn:microsoft.com/office/officeart/2005/8/layout/hierarchy2"/>
    <dgm:cxn modelId="{0557CF81-2EDB-4F5C-A4A8-BA1AC31542EB}" type="presParOf" srcId="{BCE62AFC-6B2E-416F-A2E7-C8DE022FB7DC}" destId="{68D8BBC9-F6F4-4B2F-B881-955D06B8ED4E}" srcOrd="1" destOrd="0" presId="urn:microsoft.com/office/officeart/2005/8/layout/hierarchy2"/>
    <dgm:cxn modelId="{A140B459-7EE7-4D1D-A3C3-BC5E29F47729}" type="presParOf" srcId="{68D8BBC9-F6F4-4B2F-B881-955D06B8ED4E}" destId="{540FA17B-0C03-44B6-82A9-6B92F0B08BDF}" srcOrd="0" destOrd="0" presId="urn:microsoft.com/office/officeart/2005/8/layout/hierarchy2"/>
    <dgm:cxn modelId="{609F5120-7B99-4F38-91D5-A66A854E4FCB}" type="presParOf" srcId="{540FA17B-0C03-44B6-82A9-6B92F0B08BDF}" destId="{86F0B621-5693-47CD-9E8E-01F7BED35DA9}" srcOrd="0" destOrd="0" presId="urn:microsoft.com/office/officeart/2005/8/layout/hierarchy2"/>
    <dgm:cxn modelId="{EEDB9300-F85E-446D-84B7-17B7153F9F1F}" type="presParOf" srcId="{68D8BBC9-F6F4-4B2F-B881-955D06B8ED4E}" destId="{14C607F5-E09A-4E9A-823F-CB0D07915AE3}" srcOrd="1" destOrd="0" presId="urn:microsoft.com/office/officeart/2005/8/layout/hierarchy2"/>
    <dgm:cxn modelId="{8CE41C4C-77D5-4156-876D-61C3F8645174}" type="presParOf" srcId="{14C607F5-E09A-4E9A-823F-CB0D07915AE3}" destId="{D3087458-E766-4EEC-BCF1-A3656028BA47}" srcOrd="0" destOrd="0" presId="urn:microsoft.com/office/officeart/2005/8/layout/hierarchy2"/>
    <dgm:cxn modelId="{1D0D87C8-8CCF-4529-ABC2-8265CE052BDD}" type="presParOf" srcId="{14C607F5-E09A-4E9A-823F-CB0D07915AE3}" destId="{FDA6BFE5-FF1F-496D-9E2B-AEF5500A1995}" srcOrd="1" destOrd="0" presId="urn:microsoft.com/office/officeart/2005/8/layout/hierarchy2"/>
    <dgm:cxn modelId="{FA0ED467-4659-4FBE-918B-BD4F94A98F60}" type="presParOf" srcId="{FDA6BFE5-FF1F-496D-9E2B-AEF5500A1995}" destId="{1FE475B4-D22A-4EA7-B50E-0B2D85D50BDD}" srcOrd="0" destOrd="0" presId="urn:microsoft.com/office/officeart/2005/8/layout/hierarchy2"/>
    <dgm:cxn modelId="{E3392EA0-EF55-4C60-8852-5582547577FF}" type="presParOf" srcId="{1FE475B4-D22A-4EA7-B50E-0B2D85D50BDD}" destId="{7FA569FF-7AEA-4F67-BE8E-F77684B64B86}" srcOrd="0" destOrd="0" presId="urn:microsoft.com/office/officeart/2005/8/layout/hierarchy2"/>
    <dgm:cxn modelId="{E19B83B0-C736-418C-AFCA-67C235F94CF8}" type="presParOf" srcId="{FDA6BFE5-FF1F-496D-9E2B-AEF5500A1995}" destId="{66252E53-A164-4D02-83A3-601FB5271876}" srcOrd="1" destOrd="0" presId="urn:microsoft.com/office/officeart/2005/8/layout/hierarchy2"/>
    <dgm:cxn modelId="{9A193199-5EAE-4BB2-BA6E-D006D4A3700D}" type="presParOf" srcId="{66252E53-A164-4D02-83A3-601FB5271876}" destId="{FFAF3AFF-481B-4A01-8ADD-D9DC4F413DAC}" srcOrd="0" destOrd="0" presId="urn:microsoft.com/office/officeart/2005/8/layout/hierarchy2"/>
    <dgm:cxn modelId="{256C133D-12C5-4238-8A59-832E4E45D15B}" type="presParOf" srcId="{66252E53-A164-4D02-83A3-601FB5271876}" destId="{59FE8DD7-45EC-4E08-8E64-E736E08F096D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AEA8FF2-7688-4301-BD0D-F21EE5CE6F28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63A2E9B-38DD-4774-8106-13E09831E6B4}">
      <dgm:prSet phldrT="[Text]"/>
      <dgm:spPr/>
      <dgm:t>
        <a:bodyPr/>
        <a:lstStyle/>
        <a:p>
          <a:r>
            <a:rPr lang="en-US" dirty="0" smtClean="0"/>
            <a:t>1 </a:t>
          </a:r>
          <a:r>
            <a:rPr lang="en-US" dirty="0" err="1" smtClean="0"/>
            <a:t>proiect</a:t>
          </a:r>
          <a:endParaRPr lang="en-US" dirty="0"/>
        </a:p>
      </dgm:t>
    </dgm:pt>
    <dgm:pt modelId="{54212704-F2ED-4323-B925-11BCEF28EFCF}" type="parTrans" cxnId="{9B43AFE5-02DD-4F8B-9C4B-87A7C4D14281}">
      <dgm:prSet/>
      <dgm:spPr/>
      <dgm:t>
        <a:bodyPr/>
        <a:lstStyle/>
        <a:p>
          <a:endParaRPr lang="en-US"/>
        </a:p>
      </dgm:t>
    </dgm:pt>
    <dgm:pt modelId="{BCD2B073-275B-4D3B-A44C-1B37B785BDDF}" type="sibTrans" cxnId="{9B43AFE5-02DD-4F8B-9C4B-87A7C4D14281}">
      <dgm:prSet/>
      <dgm:spPr/>
      <dgm:t>
        <a:bodyPr/>
        <a:lstStyle/>
        <a:p>
          <a:endParaRPr lang="en-US"/>
        </a:p>
      </dgm:t>
    </dgm:pt>
    <dgm:pt modelId="{E469F1E2-1829-4604-8C66-8D82ADB1A076}">
      <dgm:prSet phldrT="[Text]"/>
      <dgm:spPr/>
      <dgm:t>
        <a:bodyPr/>
        <a:lstStyle/>
        <a:p>
          <a:r>
            <a:rPr lang="en-US" dirty="0" err="1" smtClean="0"/>
            <a:t>Masura</a:t>
          </a:r>
          <a:r>
            <a:rPr lang="en-US" dirty="0" smtClean="0"/>
            <a:t> 322</a:t>
          </a:r>
          <a:endParaRPr lang="en-US" dirty="0"/>
        </a:p>
      </dgm:t>
    </dgm:pt>
    <dgm:pt modelId="{833E8265-099F-450B-965C-9EF9C47C042D}" type="parTrans" cxnId="{60F0C0E5-C317-497A-BF96-13C7326944C6}">
      <dgm:prSet/>
      <dgm:spPr/>
      <dgm:t>
        <a:bodyPr/>
        <a:lstStyle/>
        <a:p>
          <a:endParaRPr lang="en-US"/>
        </a:p>
      </dgm:t>
    </dgm:pt>
    <dgm:pt modelId="{0114850D-F9B4-4AF7-B35D-07DF227C7D46}" type="sibTrans" cxnId="{60F0C0E5-C317-497A-BF96-13C7326944C6}">
      <dgm:prSet/>
      <dgm:spPr/>
      <dgm:t>
        <a:bodyPr/>
        <a:lstStyle/>
        <a:p>
          <a:endParaRPr lang="en-US"/>
        </a:p>
      </dgm:t>
    </dgm:pt>
    <dgm:pt modelId="{14D07B5D-9599-41CA-989F-CCB02E2AAC8D}">
      <dgm:prSet phldrT="[Text]"/>
      <dgm:spPr/>
      <dgm:t>
        <a:bodyPr/>
        <a:lstStyle/>
        <a:p>
          <a:r>
            <a:rPr lang="en-US" dirty="0" smtClean="0"/>
            <a:t>1 </a:t>
          </a:r>
          <a:r>
            <a:rPr lang="en-US" dirty="0" err="1" smtClean="0"/>
            <a:t>proiect</a:t>
          </a:r>
          <a:endParaRPr lang="en-US" dirty="0"/>
        </a:p>
      </dgm:t>
    </dgm:pt>
    <dgm:pt modelId="{22592DEF-17BA-45B5-9BF5-15162A93125A}" type="parTrans" cxnId="{F9809E4E-49E5-4A82-928B-21712F08FD7D}">
      <dgm:prSet/>
      <dgm:spPr/>
      <dgm:t>
        <a:bodyPr/>
        <a:lstStyle/>
        <a:p>
          <a:endParaRPr lang="en-US"/>
        </a:p>
      </dgm:t>
    </dgm:pt>
    <dgm:pt modelId="{B31D269C-CA6F-4B03-9DDA-DD065823BDC6}" type="sibTrans" cxnId="{F9809E4E-49E5-4A82-928B-21712F08FD7D}">
      <dgm:prSet/>
      <dgm:spPr/>
      <dgm:t>
        <a:bodyPr/>
        <a:lstStyle/>
        <a:p>
          <a:endParaRPr lang="en-US"/>
        </a:p>
      </dgm:t>
    </dgm:pt>
    <dgm:pt modelId="{331B2AA6-5095-40AA-9D4C-0A7B7ACF5825}" type="pres">
      <dgm:prSet presAssocID="{0AEA8FF2-7688-4301-BD0D-F21EE5CE6F28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24A08F1-9960-4763-8EE6-8826681FEB3B}" type="pres">
      <dgm:prSet presAssocID="{563A2E9B-38DD-4774-8106-13E09831E6B4}" presName="root1" presStyleCnt="0"/>
      <dgm:spPr/>
    </dgm:pt>
    <dgm:pt modelId="{D95D7573-332E-4C32-8298-973BA1BB30D7}" type="pres">
      <dgm:prSet presAssocID="{563A2E9B-38DD-4774-8106-13E09831E6B4}" presName="LevelOneTextNode" presStyleLbl="node0" presStyleIdx="0" presStyleCnt="1" custScaleX="1002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BCC693C-D66C-438D-BCC5-BDC4B56DBAC4}" type="pres">
      <dgm:prSet presAssocID="{563A2E9B-38DD-4774-8106-13E09831E6B4}" presName="level2hierChild" presStyleCnt="0"/>
      <dgm:spPr/>
    </dgm:pt>
    <dgm:pt modelId="{071CEEDE-BC83-42B4-B156-EABF68E5CABE}" type="pres">
      <dgm:prSet presAssocID="{833E8265-099F-450B-965C-9EF9C47C042D}" presName="conn2-1" presStyleLbl="parChTrans1D2" presStyleIdx="0" presStyleCnt="1"/>
      <dgm:spPr/>
      <dgm:t>
        <a:bodyPr/>
        <a:lstStyle/>
        <a:p>
          <a:endParaRPr lang="en-US"/>
        </a:p>
      </dgm:t>
    </dgm:pt>
    <dgm:pt modelId="{C056795F-A43F-4BE7-9E30-72C27613B1F1}" type="pres">
      <dgm:prSet presAssocID="{833E8265-099F-450B-965C-9EF9C47C042D}" presName="connTx" presStyleLbl="parChTrans1D2" presStyleIdx="0" presStyleCnt="1"/>
      <dgm:spPr/>
      <dgm:t>
        <a:bodyPr/>
        <a:lstStyle/>
        <a:p>
          <a:endParaRPr lang="en-US"/>
        </a:p>
      </dgm:t>
    </dgm:pt>
    <dgm:pt modelId="{38801967-03C2-462B-8E7D-8D2C86F1B250}" type="pres">
      <dgm:prSet presAssocID="{E469F1E2-1829-4604-8C66-8D82ADB1A076}" presName="root2" presStyleCnt="0"/>
      <dgm:spPr/>
    </dgm:pt>
    <dgm:pt modelId="{AB511F3E-87AD-4C54-AAB8-E9B949471F69}" type="pres">
      <dgm:prSet presAssocID="{E469F1E2-1829-4604-8C66-8D82ADB1A076}" presName="LevelTwoTextNode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8E21B2E-D7CA-4D77-905C-CBDD76D9DBD4}" type="pres">
      <dgm:prSet presAssocID="{E469F1E2-1829-4604-8C66-8D82ADB1A076}" presName="level3hierChild" presStyleCnt="0"/>
      <dgm:spPr/>
    </dgm:pt>
    <dgm:pt modelId="{11592F4F-8C69-443D-A832-EA9CB5B88527}" type="pres">
      <dgm:prSet presAssocID="{22592DEF-17BA-45B5-9BF5-15162A93125A}" presName="conn2-1" presStyleLbl="parChTrans1D3" presStyleIdx="0" presStyleCnt="1"/>
      <dgm:spPr/>
      <dgm:t>
        <a:bodyPr/>
        <a:lstStyle/>
        <a:p>
          <a:endParaRPr lang="en-US"/>
        </a:p>
      </dgm:t>
    </dgm:pt>
    <dgm:pt modelId="{CE8841E3-27FC-46B5-A63C-B3F14A43DD4A}" type="pres">
      <dgm:prSet presAssocID="{22592DEF-17BA-45B5-9BF5-15162A93125A}" presName="connTx" presStyleLbl="parChTrans1D3" presStyleIdx="0" presStyleCnt="1"/>
      <dgm:spPr/>
      <dgm:t>
        <a:bodyPr/>
        <a:lstStyle/>
        <a:p>
          <a:endParaRPr lang="en-US"/>
        </a:p>
      </dgm:t>
    </dgm:pt>
    <dgm:pt modelId="{DAEEBDAC-EBDF-4895-BABB-8B928ABFA934}" type="pres">
      <dgm:prSet presAssocID="{14D07B5D-9599-41CA-989F-CCB02E2AAC8D}" presName="root2" presStyleCnt="0"/>
      <dgm:spPr/>
    </dgm:pt>
    <dgm:pt modelId="{67A3A546-4418-4B91-B168-E241FF569323}" type="pres">
      <dgm:prSet presAssocID="{14D07B5D-9599-41CA-989F-CCB02E2AAC8D}" presName="LevelTwoTextNode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D1C60BF-EBC2-4A40-B0B1-D506F386FEEF}" type="pres">
      <dgm:prSet presAssocID="{14D07B5D-9599-41CA-989F-CCB02E2AAC8D}" presName="level3hierChild" presStyleCnt="0"/>
      <dgm:spPr/>
    </dgm:pt>
  </dgm:ptLst>
  <dgm:cxnLst>
    <dgm:cxn modelId="{F6CB4E54-DF9F-4EC6-9A98-3C9B0FB16B26}" type="presOf" srcId="{833E8265-099F-450B-965C-9EF9C47C042D}" destId="{071CEEDE-BC83-42B4-B156-EABF68E5CABE}" srcOrd="0" destOrd="0" presId="urn:microsoft.com/office/officeart/2005/8/layout/hierarchy2"/>
    <dgm:cxn modelId="{D3AAF4B4-F660-4A9C-9F83-B97FCBB944C2}" type="presOf" srcId="{22592DEF-17BA-45B5-9BF5-15162A93125A}" destId="{11592F4F-8C69-443D-A832-EA9CB5B88527}" srcOrd="0" destOrd="0" presId="urn:microsoft.com/office/officeart/2005/8/layout/hierarchy2"/>
    <dgm:cxn modelId="{C8FFD8E1-2285-49C7-AF01-43976C054A41}" type="presOf" srcId="{14D07B5D-9599-41CA-989F-CCB02E2AAC8D}" destId="{67A3A546-4418-4B91-B168-E241FF569323}" srcOrd="0" destOrd="0" presId="urn:microsoft.com/office/officeart/2005/8/layout/hierarchy2"/>
    <dgm:cxn modelId="{596418A9-1D39-4148-9AB0-39411772B16F}" type="presOf" srcId="{0AEA8FF2-7688-4301-BD0D-F21EE5CE6F28}" destId="{331B2AA6-5095-40AA-9D4C-0A7B7ACF5825}" srcOrd="0" destOrd="0" presId="urn:microsoft.com/office/officeart/2005/8/layout/hierarchy2"/>
    <dgm:cxn modelId="{9B43AFE5-02DD-4F8B-9C4B-87A7C4D14281}" srcId="{0AEA8FF2-7688-4301-BD0D-F21EE5CE6F28}" destId="{563A2E9B-38DD-4774-8106-13E09831E6B4}" srcOrd="0" destOrd="0" parTransId="{54212704-F2ED-4323-B925-11BCEF28EFCF}" sibTransId="{BCD2B073-275B-4D3B-A44C-1B37B785BDDF}"/>
    <dgm:cxn modelId="{73E84594-C01E-4A38-B3A7-4BC6F06391D8}" type="presOf" srcId="{563A2E9B-38DD-4774-8106-13E09831E6B4}" destId="{D95D7573-332E-4C32-8298-973BA1BB30D7}" srcOrd="0" destOrd="0" presId="urn:microsoft.com/office/officeart/2005/8/layout/hierarchy2"/>
    <dgm:cxn modelId="{7D9B1A05-5A29-48C1-9666-937E19E214F7}" type="presOf" srcId="{E469F1E2-1829-4604-8C66-8D82ADB1A076}" destId="{AB511F3E-87AD-4C54-AAB8-E9B949471F69}" srcOrd="0" destOrd="0" presId="urn:microsoft.com/office/officeart/2005/8/layout/hierarchy2"/>
    <dgm:cxn modelId="{F9809E4E-49E5-4A82-928B-21712F08FD7D}" srcId="{E469F1E2-1829-4604-8C66-8D82ADB1A076}" destId="{14D07B5D-9599-41CA-989F-CCB02E2AAC8D}" srcOrd="0" destOrd="0" parTransId="{22592DEF-17BA-45B5-9BF5-15162A93125A}" sibTransId="{B31D269C-CA6F-4B03-9DDA-DD065823BDC6}"/>
    <dgm:cxn modelId="{674D9D60-9410-493E-91C6-000A29079AE8}" type="presOf" srcId="{833E8265-099F-450B-965C-9EF9C47C042D}" destId="{C056795F-A43F-4BE7-9E30-72C27613B1F1}" srcOrd="1" destOrd="0" presId="urn:microsoft.com/office/officeart/2005/8/layout/hierarchy2"/>
    <dgm:cxn modelId="{FD4C31D3-836A-4AF0-AD18-E504D68F5CE5}" type="presOf" srcId="{22592DEF-17BA-45B5-9BF5-15162A93125A}" destId="{CE8841E3-27FC-46B5-A63C-B3F14A43DD4A}" srcOrd="1" destOrd="0" presId="urn:microsoft.com/office/officeart/2005/8/layout/hierarchy2"/>
    <dgm:cxn modelId="{60F0C0E5-C317-497A-BF96-13C7326944C6}" srcId="{563A2E9B-38DD-4774-8106-13E09831E6B4}" destId="{E469F1E2-1829-4604-8C66-8D82ADB1A076}" srcOrd="0" destOrd="0" parTransId="{833E8265-099F-450B-965C-9EF9C47C042D}" sibTransId="{0114850D-F9B4-4AF7-B35D-07DF227C7D46}"/>
    <dgm:cxn modelId="{A8ABC2EC-102D-423E-A21F-38EFE641A786}" type="presParOf" srcId="{331B2AA6-5095-40AA-9D4C-0A7B7ACF5825}" destId="{824A08F1-9960-4763-8EE6-8826681FEB3B}" srcOrd="0" destOrd="0" presId="urn:microsoft.com/office/officeart/2005/8/layout/hierarchy2"/>
    <dgm:cxn modelId="{5E6BCD5B-195E-4C27-A14A-6F719E0EFE43}" type="presParOf" srcId="{824A08F1-9960-4763-8EE6-8826681FEB3B}" destId="{D95D7573-332E-4C32-8298-973BA1BB30D7}" srcOrd="0" destOrd="0" presId="urn:microsoft.com/office/officeart/2005/8/layout/hierarchy2"/>
    <dgm:cxn modelId="{AB3912BF-B532-407D-8137-6FABF2662461}" type="presParOf" srcId="{824A08F1-9960-4763-8EE6-8826681FEB3B}" destId="{ABCC693C-D66C-438D-BCC5-BDC4B56DBAC4}" srcOrd="1" destOrd="0" presId="urn:microsoft.com/office/officeart/2005/8/layout/hierarchy2"/>
    <dgm:cxn modelId="{A2019537-4471-4F93-B777-6D0B7622CEFD}" type="presParOf" srcId="{ABCC693C-D66C-438D-BCC5-BDC4B56DBAC4}" destId="{071CEEDE-BC83-42B4-B156-EABF68E5CABE}" srcOrd="0" destOrd="0" presId="urn:microsoft.com/office/officeart/2005/8/layout/hierarchy2"/>
    <dgm:cxn modelId="{AFA16788-19C0-48C7-8179-A4C87501793C}" type="presParOf" srcId="{071CEEDE-BC83-42B4-B156-EABF68E5CABE}" destId="{C056795F-A43F-4BE7-9E30-72C27613B1F1}" srcOrd="0" destOrd="0" presId="urn:microsoft.com/office/officeart/2005/8/layout/hierarchy2"/>
    <dgm:cxn modelId="{57184703-E512-4453-AFFF-74A3667BA83E}" type="presParOf" srcId="{ABCC693C-D66C-438D-BCC5-BDC4B56DBAC4}" destId="{38801967-03C2-462B-8E7D-8D2C86F1B250}" srcOrd="1" destOrd="0" presId="urn:microsoft.com/office/officeart/2005/8/layout/hierarchy2"/>
    <dgm:cxn modelId="{BECF3AB3-4418-4E37-BCBA-995F2CA45849}" type="presParOf" srcId="{38801967-03C2-462B-8E7D-8D2C86F1B250}" destId="{AB511F3E-87AD-4C54-AAB8-E9B949471F69}" srcOrd="0" destOrd="0" presId="urn:microsoft.com/office/officeart/2005/8/layout/hierarchy2"/>
    <dgm:cxn modelId="{4010156F-1B71-4990-858D-39271E007B57}" type="presParOf" srcId="{38801967-03C2-462B-8E7D-8D2C86F1B250}" destId="{D8E21B2E-D7CA-4D77-905C-CBDD76D9DBD4}" srcOrd="1" destOrd="0" presId="urn:microsoft.com/office/officeart/2005/8/layout/hierarchy2"/>
    <dgm:cxn modelId="{2F65C764-16F2-4D4A-9698-3E9C7B18EFB1}" type="presParOf" srcId="{D8E21B2E-D7CA-4D77-905C-CBDD76D9DBD4}" destId="{11592F4F-8C69-443D-A832-EA9CB5B88527}" srcOrd="0" destOrd="0" presId="urn:microsoft.com/office/officeart/2005/8/layout/hierarchy2"/>
    <dgm:cxn modelId="{0286E6E0-81C2-4038-B75F-2E50AE8F1816}" type="presParOf" srcId="{11592F4F-8C69-443D-A832-EA9CB5B88527}" destId="{CE8841E3-27FC-46B5-A63C-B3F14A43DD4A}" srcOrd="0" destOrd="0" presId="urn:microsoft.com/office/officeart/2005/8/layout/hierarchy2"/>
    <dgm:cxn modelId="{81CF3C33-2A69-4D7F-8459-E611B97247EC}" type="presParOf" srcId="{D8E21B2E-D7CA-4D77-905C-CBDD76D9DBD4}" destId="{DAEEBDAC-EBDF-4895-BABB-8B928ABFA934}" srcOrd="1" destOrd="0" presId="urn:microsoft.com/office/officeart/2005/8/layout/hierarchy2"/>
    <dgm:cxn modelId="{C7A79C00-C319-483A-81FE-720206DA0C8B}" type="presParOf" srcId="{DAEEBDAC-EBDF-4895-BABB-8B928ABFA934}" destId="{67A3A546-4418-4B91-B168-E241FF569323}" srcOrd="0" destOrd="0" presId="urn:microsoft.com/office/officeart/2005/8/layout/hierarchy2"/>
    <dgm:cxn modelId="{02D827E0-F6DD-4FA4-BA03-89928749BE71}" type="presParOf" srcId="{DAEEBDAC-EBDF-4895-BABB-8B928ABFA934}" destId="{BD1C60BF-EBC2-4A40-B0B1-D506F386FEEF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0AEA8FF2-7688-4301-BD0D-F21EE5CE6F28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63A2E9B-38DD-4774-8106-13E09831E6B4}">
      <dgm:prSet phldrT="[Text]"/>
      <dgm:spPr/>
      <dgm:t>
        <a:bodyPr/>
        <a:lstStyle/>
        <a:p>
          <a:r>
            <a:rPr lang="en-US" dirty="0" smtClean="0"/>
            <a:t>3 </a:t>
          </a:r>
          <a:r>
            <a:rPr lang="en-US" dirty="0" err="1" smtClean="0"/>
            <a:t>proiecte</a:t>
          </a:r>
          <a:endParaRPr lang="en-US" dirty="0"/>
        </a:p>
      </dgm:t>
    </dgm:pt>
    <dgm:pt modelId="{54212704-F2ED-4323-B925-11BCEF28EFCF}" type="parTrans" cxnId="{9B43AFE5-02DD-4F8B-9C4B-87A7C4D14281}">
      <dgm:prSet/>
      <dgm:spPr/>
      <dgm:t>
        <a:bodyPr/>
        <a:lstStyle/>
        <a:p>
          <a:endParaRPr lang="en-US"/>
        </a:p>
      </dgm:t>
    </dgm:pt>
    <dgm:pt modelId="{BCD2B073-275B-4D3B-A44C-1B37B785BDDF}" type="sibTrans" cxnId="{9B43AFE5-02DD-4F8B-9C4B-87A7C4D14281}">
      <dgm:prSet/>
      <dgm:spPr/>
      <dgm:t>
        <a:bodyPr/>
        <a:lstStyle/>
        <a:p>
          <a:endParaRPr lang="en-US"/>
        </a:p>
      </dgm:t>
    </dgm:pt>
    <dgm:pt modelId="{E469F1E2-1829-4604-8C66-8D82ADB1A076}">
      <dgm:prSet phldrT="[Text]"/>
      <dgm:spPr/>
      <dgm:t>
        <a:bodyPr/>
        <a:lstStyle/>
        <a:p>
          <a:r>
            <a:rPr lang="en-US" dirty="0" err="1" smtClean="0"/>
            <a:t>Masura</a:t>
          </a:r>
          <a:r>
            <a:rPr lang="en-US" dirty="0" smtClean="0"/>
            <a:t> 121</a:t>
          </a:r>
          <a:endParaRPr lang="en-US" dirty="0"/>
        </a:p>
      </dgm:t>
    </dgm:pt>
    <dgm:pt modelId="{833E8265-099F-450B-965C-9EF9C47C042D}" type="parTrans" cxnId="{60F0C0E5-C317-497A-BF96-13C7326944C6}">
      <dgm:prSet/>
      <dgm:spPr/>
      <dgm:t>
        <a:bodyPr/>
        <a:lstStyle/>
        <a:p>
          <a:endParaRPr lang="en-US"/>
        </a:p>
      </dgm:t>
    </dgm:pt>
    <dgm:pt modelId="{0114850D-F9B4-4AF7-B35D-07DF227C7D46}" type="sibTrans" cxnId="{60F0C0E5-C317-497A-BF96-13C7326944C6}">
      <dgm:prSet/>
      <dgm:spPr/>
      <dgm:t>
        <a:bodyPr/>
        <a:lstStyle/>
        <a:p>
          <a:endParaRPr lang="en-US"/>
        </a:p>
      </dgm:t>
    </dgm:pt>
    <dgm:pt modelId="{14D07B5D-9599-41CA-989F-CCB02E2AAC8D}">
      <dgm:prSet phldrT="[Text]"/>
      <dgm:spPr/>
      <dgm:t>
        <a:bodyPr/>
        <a:lstStyle/>
        <a:p>
          <a:r>
            <a:rPr lang="en-US" dirty="0" smtClean="0"/>
            <a:t>1 </a:t>
          </a:r>
          <a:r>
            <a:rPr lang="en-US" dirty="0" err="1" smtClean="0"/>
            <a:t>proiect</a:t>
          </a:r>
          <a:endParaRPr lang="en-US" dirty="0"/>
        </a:p>
      </dgm:t>
    </dgm:pt>
    <dgm:pt modelId="{22592DEF-17BA-45B5-9BF5-15162A93125A}" type="parTrans" cxnId="{F9809E4E-49E5-4A82-928B-21712F08FD7D}">
      <dgm:prSet/>
      <dgm:spPr/>
      <dgm:t>
        <a:bodyPr/>
        <a:lstStyle/>
        <a:p>
          <a:endParaRPr lang="en-US"/>
        </a:p>
      </dgm:t>
    </dgm:pt>
    <dgm:pt modelId="{B31D269C-CA6F-4B03-9DDA-DD065823BDC6}" type="sibTrans" cxnId="{F9809E4E-49E5-4A82-928B-21712F08FD7D}">
      <dgm:prSet/>
      <dgm:spPr/>
      <dgm:t>
        <a:bodyPr/>
        <a:lstStyle/>
        <a:p>
          <a:endParaRPr lang="en-US"/>
        </a:p>
      </dgm:t>
    </dgm:pt>
    <dgm:pt modelId="{55D87E74-6D07-4EEC-B9B9-9FC327E62262}">
      <dgm:prSet phldrT="[Text]"/>
      <dgm:spPr/>
      <dgm:t>
        <a:bodyPr/>
        <a:lstStyle/>
        <a:p>
          <a:r>
            <a:rPr lang="en-US" dirty="0" err="1" smtClean="0"/>
            <a:t>Masura</a:t>
          </a:r>
          <a:r>
            <a:rPr lang="en-US" dirty="0" smtClean="0"/>
            <a:t> 313</a:t>
          </a:r>
          <a:endParaRPr lang="en-US" dirty="0"/>
        </a:p>
      </dgm:t>
    </dgm:pt>
    <dgm:pt modelId="{5C4BBFC1-7283-498C-853E-BAB25D91605C}" type="parTrans" cxnId="{B303EBF3-D069-452D-A876-AE0D279BF66F}">
      <dgm:prSet/>
      <dgm:spPr/>
      <dgm:t>
        <a:bodyPr/>
        <a:lstStyle/>
        <a:p>
          <a:endParaRPr lang="en-US"/>
        </a:p>
      </dgm:t>
    </dgm:pt>
    <dgm:pt modelId="{DE5A5F8C-5F1E-41A7-A51E-C119AA1B1487}" type="sibTrans" cxnId="{B303EBF3-D069-452D-A876-AE0D279BF66F}">
      <dgm:prSet/>
      <dgm:spPr/>
      <dgm:t>
        <a:bodyPr/>
        <a:lstStyle/>
        <a:p>
          <a:endParaRPr lang="en-US"/>
        </a:p>
      </dgm:t>
    </dgm:pt>
    <dgm:pt modelId="{3AF71753-3DE1-4C8F-8563-75F55606BD17}">
      <dgm:prSet phldrT="[Text]"/>
      <dgm:spPr/>
      <dgm:t>
        <a:bodyPr/>
        <a:lstStyle/>
        <a:p>
          <a:r>
            <a:rPr lang="en-US" dirty="0" smtClean="0"/>
            <a:t>1 </a:t>
          </a:r>
          <a:r>
            <a:rPr lang="en-US" dirty="0" err="1" smtClean="0"/>
            <a:t>proiect</a:t>
          </a:r>
          <a:endParaRPr lang="en-US" dirty="0"/>
        </a:p>
      </dgm:t>
    </dgm:pt>
    <dgm:pt modelId="{53453114-6F1E-49EE-84C8-D0EF016ACDBC}" type="parTrans" cxnId="{91D50274-9D9B-416B-B825-872CE6371836}">
      <dgm:prSet/>
      <dgm:spPr/>
      <dgm:t>
        <a:bodyPr/>
        <a:lstStyle/>
        <a:p>
          <a:endParaRPr lang="en-US"/>
        </a:p>
      </dgm:t>
    </dgm:pt>
    <dgm:pt modelId="{4F70BE58-3649-4646-8377-1F9551B511AA}" type="sibTrans" cxnId="{91D50274-9D9B-416B-B825-872CE6371836}">
      <dgm:prSet/>
      <dgm:spPr/>
      <dgm:t>
        <a:bodyPr/>
        <a:lstStyle/>
        <a:p>
          <a:endParaRPr lang="en-US"/>
        </a:p>
      </dgm:t>
    </dgm:pt>
    <dgm:pt modelId="{1D720AAE-CDE6-4745-BC4A-439504619082}">
      <dgm:prSet phldrT="[Text]"/>
      <dgm:spPr/>
      <dgm:t>
        <a:bodyPr/>
        <a:lstStyle/>
        <a:p>
          <a:r>
            <a:rPr lang="en-US" dirty="0" err="1" smtClean="0"/>
            <a:t>Masura</a:t>
          </a:r>
          <a:r>
            <a:rPr lang="en-US" dirty="0" smtClean="0"/>
            <a:t> 322</a:t>
          </a:r>
          <a:endParaRPr lang="en-US" dirty="0"/>
        </a:p>
      </dgm:t>
    </dgm:pt>
    <dgm:pt modelId="{94C33F50-7583-458E-837C-D5E2176C9702}" type="parTrans" cxnId="{E0B58B80-3EB7-4BEE-BB8D-6618B97EEABF}">
      <dgm:prSet/>
      <dgm:spPr/>
      <dgm:t>
        <a:bodyPr/>
        <a:lstStyle/>
        <a:p>
          <a:endParaRPr lang="en-US"/>
        </a:p>
      </dgm:t>
    </dgm:pt>
    <dgm:pt modelId="{ABE87D43-057A-4921-891C-EA53A78116D3}" type="sibTrans" cxnId="{E0B58B80-3EB7-4BEE-BB8D-6618B97EEABF}">
      <dgm:prSet/>
      <dgm:spPr/>
      <dgm:t>
        <a:bodyPr/>
        <a:lstStyle/>
        <a:p>
          <a:endParaRPr lang="en-US"/>
        </a:p>
      </dgm:t>
    </dgm:pt>
    <dgm:pt modelId="{03F4742D-822F-4751-892A-C41E45ADF6E4}">
      <dgm:prSet phldrT="[Text]"/>
      <dgm:spPr/>
      <dgm:t>
        <a:bodyPr/>
        <a:lstStyle/>
        <a:p>
          <a:r>
            <a:rPr lang="en-US" dirty="0" smtClean="0"/>
            <a:t>1 </a:t>
          </a:r>
          <a:r>
            <a:rPr lang="en-US" dirty="0" err="1" smtClean="0"/>
            <a:t>proiect</a:t>
          </a:r>
          <a:endParaRPr lang="en-US" dirty="0"/>
        </a:p>
      </dgm:t>
    </dgm:pt>
    <dgm:pt modelId="{A87DF205-00A2-4FB2-B545-F211D65C4D66}" type="parTrans" cxnId="{F1C445EC-F0CA-4673-9654-F5C3E2104322}">
      <dgm:prSet/>
      <dgm:spPr/>
      <dgm:t>
        <a:bodyPr/>
        <a:lstStyle/>
        <a:p>
          <a:endParaRPr lang="en-US"/>
        </a:p>
      </dgm:t>
    </dgm:pt>
    <dgm:pt modelId="{7244952A-330C-4DE0-AE31-1514171B3542}" type="sibTrans" cxnId="{F1C445EC-F0CA-4673-9654-F5C3E2104322}">
      <dgm:prSet/>
      <dgm:spPr/>
      <dgm:t>
        <a:bodyPr/>
        <a:lstStyle/>
        <a:p>
          <a:endParaRPr lang="en-US"/>
        </a:p>
      </dgm:t>
    </dgm:pt>
    <dgm:pt modelId="{331B2AA6-5095-40AA-9D4C-0A7B7ACF5825}" type="pres">
      <dgm:prSet presAssocID="{0AEA8FF2-7688-4301-BD0D-F21EE5CE6F28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24A08F1-9960-4763-8EE6-8826681FEB3B}" type="pres">
      <dgm:prSet presAssocID="{563A2E9B-38DD-4774-8106-13E09831E6B4}" presName="root1" presStyleCnt="0"/>
      <dgm:spPr/>
    </dgm:pt>
    <dgm:pt modelId="{D95D7573-332E-4C32-8298-973BA1BB30D7}" type="pres">
      <dgm:prSet presAssocID="{563A2E9B-38DD-4774-8106-13E09831E6B4}" presName="LevelOneTextNode" presStyleLbl="node0" presStyleIdx="0" presStyleCnt="1" custScaleX="100212" custLinFactNeighborX="-65957" custLinFactNeighborY="234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BCC693C-D66C-438D-BCC5-BDC4B56DBAC4}" type="pres">
      <dgm:prSet presAssocID="{563A2E9B-38DD-4774-8106-13E09831E6B4}" presName="level2hierChild" presStyleCnt="0"/>
      <dgm:spPr/>
    </dgm:pt>
    <dgm:pt modelId="{071CEEDE-BC83-42B4-B156-EABF68E5CABE}" type="pres">
      <dgm:prSet presAssocID="{833E8265-099F-450B-965C-9EF9C47C042D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C056795F-A43F-4BE7-9E30-72C27613B1F1}" type="pres">
      <dgm:prSet presAssocID="{833E8265-099F-450B-965C-9EF9C47C042D}" presName="connTx" presStyleLbl="parChTrans1D2" presStyleIdx="0" presStyleCnt="3"/>
      <dgm:spPr/>
      <dgm:t>
        <a:bodyPr/>
        <a:lstStyle/>
        <a:p>
          <a:endParaRPr lang="en-US"/>
        </a:p>
      </dgm:t>
    </dgm:pt>
    <dgm:pt modelId="{38801967-03C2-462B-8E7D-8D2C86F1B250}" type="pres">
      <dgm:prSet presAssocID="{E469F1E2-1829-4604-8C66-8D82ADB1A076}" presName="root2" presStyleCnt="0"/>
      <dgm:spPr/>
    </dgm:pt>
    <dgm:pt modelId="{AB511F3E-87AD-4C54-AAB8-E9B949471F69}" type="pres">
      <dgm:prSet presAssocID="{E469F1E2-1829-4604-8C66-8D82ADB1A076}" presName="LevelTwoTextNode" presStyleLbl="node2" presStyleIdx="0" presStyleCnt="3" custScaleX="21303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8E21B2E-D7CA-4D77-905C-CBDD76D9DBD4}" type="pres">
      <dgm:prSet presAssocID="{E469F1E2-1829-4604-8C66-8D82ADB1A076}" presName="level3hierChild" presStyleCnt="0"/>
      <dgm:spPr/>
    </dgm:pt>
    <dgm:pt modelId="{11592F4F-8C69-443D-A832-EA9CB5B88527}" type="pres">
      <dgm:prSet presAssocID="{22592DEF-17BA-45B5-9BF5-15162A93125A}" presName="conn2-1" presStyleLbl="parChTrans1D3" presStyleIdx="0" presStyleCnt="3"/>
      <dgm:spPr/>
      <dgm:t>
        <a:bodyPr/>
        <a:lstStyle/>
        <a:p>
          <a:endParaRPr lang="en-US"/>
        </a:p>
      </dgm:t>
    </dgm:pt>
    <dgm:pt modelId="{CE8841E3-27FC-46B5-A63C-B3F14A43DD4A}" type="pres">
      <dgm:prSet presAssocID="{22592DEF-17BA-45B5-9BF5-15162A93125A}" presName="connTx" presStyleLbl="parChTrans1D3" presStyleIdx="0" presStyleCnt="3"/>
      <dgm:spPr/>
      <dgm:t>
        <a:bodyPr/>
        <a:lstStyle/>
        <a:p>
          <a:endParaRPr lang="en-US"/>
        </a:p>
      </dgm:t>
    </dgm:pt>
    <dgm:pt modelId="{DAEEBDAC-EBDF-4895-BABB-8B928ABFA934}" type="pres">
      <dgm:prSet presAssocID="{14D07B5D-9599-41CA-989F-CCB02E2AAC8D}" presName="root2" presStyleCnt="0"/>
      <dgm:spPr/>
    </dgm:pt>
    <dgm:pt modelId="{67A3A546-4418-4B91-B168-E241FF569323}" type="pres">
      <dgm:prSet presAssocID="{14D07B5D-9599-41CA-989F-CCB02E2AAC8D}" presName="LevelTwoTextNod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D1C60BF-EBC2-4A40-B0B1-D506F386FEEF}" type="pres">
      <dgm:prSet presAssocID="{14D07B5D-9599-41CA-989F-CCB02E2AAC8D}" presName="level3hierChild" presStyleCnt="0"/>
      <dgm:spPr/>
    </dgm:pt>
    <dgm:pt modelId="{40DF32A8-9B1D-46C9-956A-4676D56EC5CF}" type="pres">
      <dgm:prSet presAssocID="{5C4BBFC1-7283-498C-853E-BAB25D91605C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CCFB74C4-E3B6-47AC-BCA5-2B5C5A76D69C}" type="pres">
      <dgm:prSet presAssocID="{5C4BBFC1-7283-498C-853E-BAB25D91605C}" presName="connTx" presStyleLbl="parChTrans1D2" presStyleIdx="1" presStyleCnt="3"/>
      <dgm:spPr/>
      <dgm:t>
        <a:bodyPr/>
        <a:lstStyle/>
        <a:p>
          <a:endParaRPr lang="en-US"/>
        </a:p>
      </dgm:t>
    </dgm:pt>
    <dgm:pt modelId="{9A52DB20-E266-4191-9ED8-F92B79EA768E}" type="pres">
      <dgm:prSet presAssocID="{55D87E74-6D07-4EEC-B9B9-9FC327E62262}" presName="root2" presStyleCnt="0"/>
      <dgm:spPr/>
    </dgm:pt>
    <dgm:pt modelId="{AAB23C08-5F5B-4E5C-907C-1C2677A87D4A}" type="pres">
      <dgm:prSet presAssocID="{55D87E74-6D07-4EEC-B9B9-9FC327E62262}" presName="LevelTwoTextNode" presStyleLbl="node2" presStyleIdx="1" presStyleCnt="3" custScaleX="21303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DC2BC27-1669-4999-9442-014DFD64FFD0}" type="pres">
      <dgm:prSet presAssocID="{55D87E74-6D07-4EEC-B9B9-9FC327E62262}" presName="level3hierChild" presStyleCnt="0"/>
      <dgm:spPr/>
    </dgm:pt>
    <dgm:pt modelId="{2C5FE049-30E8-4D7A-A0CB-B788D701B27E}" type="pres">
      <dgm:prSet presAssocID="{53453114-6F1E-49EE-84C8-D0EF016ACDBC}" presName="conn2-1" presStyleLbl="parChTrans1D3" presStyleIdx="1" presStyleCnt="3"/>
      <dgm:spPr/>
      <dgm:t>
        <a:bodyPr/>
        <a:lstStyle/>
        <a:p>
          <a:endParaRPr lang="en-US"/>
        </a:p>
      </dgm:t>
    </dgm:pt>
    <dgm:pt modelId="{EAD38116-5142-42FB-8AC5-75835165A068}" type="pres">
      <dgm:prSet presAssocID="{53453114-6F1E-49EE-84C8-D0EF016ACDBC}" presName="connTx" presStyleLbl="parChTrans1D3" presStyleIdx="1" presStyleCnt="3"/>
      <dgm:spPr/>
      <dgm:t>
        <a:bodyPr/>
        <a:lstStyle/>
        <a:p>
          <a:endParaRPr lang="en-US"/>
        </a:p>
      </dgm:t>
    </dgm:pt>
    <dgm:pt modelId="{B6413E0E-FFAE-440F-ADA8-111A210DCD92}" type="pres">
      <dgm:prSet presAssocID="{3AF71753-3DE1-4C8F-8563-75F55606BD17}" presName="root2" presStyleCnt="0"/>
      <dgm:spPr/>
    </dgm:pt>
    <dgm:pt modelId="{5E1DA747-8298-4161-9755-5E098A004E7E}" type="pres">
      <dgm:prSet presAssocID="{3AF71753-3DE1-4C8F-8563-75F55606BD17}" presName="LevelTwoTextNod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C936FDB-C9A7-4ADF-9B1B-67C9924ADFEF}" type="pres">
      <dgm:prSet presAssocID="{3AF71753-3DE1-4C8F-8563-75F55606BD17}" presName="level3hierChild" presStyleCnt="0"/>
      <dgm:spPr/>
    </dgm:pt>
    <dgm:pt modelId="{AB97C993-6183-4BF6-BEB0-A7699F66550A}" type="pres">
      <dgm:prSet presAssocID="{94C33F50-7583-458E-837C-D5E2176C9702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1EA0CAB5-3442-496B-BEC6-FAF2F5ED7304}" type="pres">
      <dgm:prSet presAssocID="{94C33F50-7583-458E-837C-D5E2176C9702}" presName="connTx" presStyleLbl="parChTrans1D2" presStyleIdx="2" presStyleCnt="3"/>
      <dgm:spPr/>
      <dgm:t>
        <a:bodyPr/>
        <a:lstStyle/>
        <a:p>
          <a:endParaRPr lang="en-US"/>
        </a:p>
      </dgm:t>
    </dgm:pt>
    <dgm:pt modelId="{56E3DAB0-8212-42CC-9EA4-FC995DC2CB44}" type="pres">
      <dgm:prSet presAssocID="{1D720AAE-CDE6-4745-BC4A-439504619082}" presName="root2" presStyleCnt="0"/>
      <dgm:spPr/>
    </dgm:pt>
    <dgm:pt modelId="{9AC05897-334E-4436-B731-39D48A967E22}" type="pres">
      <dgm:prSet presAssocID="{1D720AAE-CDE6-4745-BC4A-439504619082}" presName="LevelTwoTextNode" presStyleLbl="node2" presStyleIdx="2" presStyleCnt="3" custScaleX="21303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90EBF19-A397-408B-9C17-66138F815E16}" type="pres">
      <dgm:prSet presAssocID="{1D720AAE-CDE6-4745-BC4A-439504619082}" presName="level3hierChild" presStyleCnt="0"/>
      <dgm:spPr/>
    </dgm:pt>
    <dgm:pt modelId="{806D9A92-2CCD-4DCD-AF2E-331033F536FD}" type="pres">
      <dgm:prSet presAssocID="{A87DF205-00A2-4FB2-B545-F211D65C4D66}" presName="conn2-1" presStyleLbl="parChTrans1D3" presStyleIdx="2" presStyleCnt="3"/>
      <dgm:spPr/>
      <dgm:t>
        <a:bodyPr/>
        <a:lstStyle/>
        <a:p>
          <a:endParaRPr lang="en-US"/>
        </a:p>
      </dgm:t>
    </dgm:pt>
    <dgm:pt modelId="{BC506237-480F-4282-ACB3-B11F03E36182}" type="pres">
      <dgm:prSet presAssocID="{A87DF205-00A2-4FB2-B545-F211D65C4D66}" presName="connTx" presStyleLbl="parChTrans1D3" presStyleIdx="2" presStyleCnt="3"/>
      <dgm:spPr/>
      <dgm:t>
        <a:bodyPr/>
        <a:lstStyle/>
        <a:p>
          <a:endParaRPr lang="en-US"/>
        </a:p>
      </dgm:t>
    </dgm:pt>
    <dgm:pt modelId="{E4B03DD0-BD7F-4026-8405-148AF28D9AC7}" type="pres">
      <dgm:prSet presAssocID="{03F4742D-822F-4751-892A-C41E45ADF6E4}" presName="root2" presStyleCnt="0"/>
      <dgm:spPr/>
    </dgm:pt>
    <dgm:pt modelId="{55558101-9C41-41EA-BAAC-112BAB6B648E}" type="pres">
      <dgm:prSet presAssocID="{03F4742D-822F-4751-892A-C41E45ADF6E4}" presName="LevelTwoTextNod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2EEDD5D-3969-4377-96EE-3786D11E373A}" type="pres">
      <dgm:prSet presAssocID="{03F4742D-822F-4751-892A-C41E45ADF6E4}" presName="level3hierChild" presStyleCnt="0"/>
      <dgm:spPr/>
    </dgm:pt>
  </dgm:ptLst>
  <dgm:cxnLst>
    <dgm:cxn modelId="{7471D54D-6D40-4767-92F6-4600673D7B38}" type="presOf" srcId="{55D87E74-6D07-4EEC-B9B9-9FC327E62262}" destId="{AAB23C08-5F5B-4E5C-907C-1C2677A87D4A}" srcOrd="0" destOrd="0" presId="urn:microsoft.com/office/officeart/2005/8/layout/hierarchy2"/>
    <dgm:cxn modelId="{96AB6058-7565-4710-96E9-241A35F4A1FC}" type="presOf" srcId="{5C4BBFC1-7283-498C-853E-BAB25D91605C}" destId="{CCFB74C4-E3B6-47AC-BCA5-2B5C5A76D69C}" srcOrd="1" destOrd="0" presId="urn:microsoft.com/office/officeart/2005/8/layout/hierarchy2"/>
    <dgm:cxn modelId="{C5F8625D-886C-421D-8863-D38CEBC1C0E9}" type="presOf" srcId="{833E8265-099F-450B-965C-9EF9C47C042D}" destId="{C056795F-A43F-4BE7-9E30-72C27613B1F1}" srcOrd="1" destOrd="0" presId="urn:microsoft.com/office/officeart/2005/8/layout/hierarchy2"/>
    <dgm:cxn modelId="{0C19EEDA-6149-4FEE-86C0-7C3916A89E78}" type="presOf" srcId="{53453114-6F1E-49EE-84C8-D0EF016ACDBC}" destId="{EAD38116-5142-42FB-8AC5-75835165A068}" srcOrd="1" destOrd="0" presId="urn:microsoft.com/office/officeart/2005/8/layout/hierarchy2"/>
    <dgm:cxn modelId="{80767262-E2FC-437F-AF7A-41682066F5D6}" type="presOf" srcId="{0AEA8FF2-7688-4301-BD0D-F21EE5CE6F28}" destId="{331B2AA6-5095-40AA-9D4C-0A7B7ACF5825}" srcOrd="0" destOrd="0" presId="urn:microsoft.com/office/officeart/2005/8/layout/hierarchy2"/>
    <dgm:cxn modelId="{D8DCF0C2-7BDE-48B6-9AD0-2994558DBBE3}" type="presOf" srcId="{3AF71753-3DE1-4C8F-8563-75F55606BD17}" destId="{5E1DA747-8298-4161-9755-5E098A004E7E}" srcOrd="0" destOrd="0" presId="urn:microsoft.com/office/officeart/2005/8/layout/hierarchy2"/>
    <dgm:cxn modelId="{298B7873-37A7-48E2-842B-ADA6F5E7BF8D}" type="presOf" srcId="{53453114-6F1E-49EE-84C8-D0EF016ACDBC}" destId="{2C5FE049-30E8-4D7A-A0CB-B788D701B27E}" srcOrd="0" destOrd="0" presId="urn:microsoft.com/office/officeart/2005/8/layout/hierarchy2"/>
    <dgm:cxn modelId="{BC3A3C10-4BC0-449B-AF80-05A3516D9574}" type="presOf" srcId="{5C4BBFC1-7283-498C-853E-BAB25D91605C}" destId="{40DF32A8-9B1D-46C9-956A-4676D56EC5CF}" srcOrd="0" destOrd="0" presId="urn:microsoft.com/office/officeart/2005/8/layout/hierarchy2"/>
    <dgm:cxn modelId="{E0B58B80-3EB7-4BEE-BB8D-6618B97EEABF}" srcId="{563A2E9B-38DD-4774-8106-13E09831E6B4}" destId="{1D720AAE-CDE6-4745-BC4A-439504619082}" srcOrd="2" destOrd="0" parTransId="{94C33F50-7583-458E-837C-D5E2176C9702}" sibTransId="{ABE87D43-057A-4921-891C-EA53A78116D3}"/>
    <dgm:cxn modelId="{59EB133F-5E13-49D5-912F-3547856EE1B6}" type="presOf" srcId="{14D07B5D-9599-41CA-989F-CCB02E2AAC8D}" destId="{67A3A546-4418-4B91-B168-E241FF569323}" srcOrd="0" destOrd="0" presId="urn:microsoft.com/office/officeart/2005/8/layout/hierarchy2"/>
    <dgm:cxn modelId="{121DB52F-9E5E-4E70-9946-547AED96A168}" type="presOf" srcId="{A87DF205-00A2-4FB2-B545-F211D65C4D66}" destId="{BC506237-480F-4282-ACB3-B11F03E36182}" srcOrd="1" destOrd="0" presId="urn:microsoft.com/office/officeart/2005/8/layout/hierarchy2"/>
    <dgm:cxn modelId="{F1C445EC-F0CA-4673-9654-F5C3E2104322}" srcId="{1D720AAE-CDE6-4745-BC4A-439504619082}" destId="{03F4742D-822F-4751-892A-C41E45ADF6E4}" srcOrd="0" destOrd="0" parTransId="{A87DF205-00A2-4FB2-B545-F211D65C4D66}" sibTransId="{7244952A-330C-4DE0-AE31-1514171B3542}"/>
    <dgm:cxn modelId="{83D00555-03D8-457B-86AA-47FD97D05034}" type="presOf" srcId="{1D720AAE-CDE6-4745-BC4A-439504619082}" destId="{9AC05897-334E-4436-B731-39D48A967E22}" srcOrd="0" destOrd="0" presId="urn:microsoft.com/office/officeart/2005/8/layout/hierarchy2"/>
    <dgm:cxn modelId="{B303EBF3-D069-452D-A876-AE0D279BF66F}" srcId="{563A2E9B-38DD-4774-8106-13E09831E6B4}" destId="{55D87E74-6D07-4EEC-B9B9-9FC327E62262}" srcOrd="1" destOrd="0" parTransId="{5C4BBFC1-7283-498C-853E-BAB25D91605C}" sibTransId="{DE5A5F8C-5F1E-41A7-A51E-C119AA1B1487}"/>
    <dgm:cxn modelId="{91D50274-9D9B-416B-B825-872CE6371836}" srcId="{55D87E74-6D07-4EEC-B9B9-9FC327E62262}" destId="{3AF71753-3DE1-4C8F-8563-75F55606BD17}" srcOrd="0" destOrd="0" parTransId="{53453114-6F1E-49EE-84C8-D0EF016ACDBC}" sibTransId="{4F70BE58-3649-4646-8377-1F9551B511AA}"/>
    <dgm:cxn modelId="{36AF2A6C-BE51-44B4-A127-9F35255A0E27}" type="presOf" srcId="{94C33F50-7583-458E-837C-D5E2176C9702}" destId="{AB97C993-6183-4BF6-BEB0-A7699F66550A}" srcOrd="0" destOrd="0" presId="urn:microsoft.com/office/officeart/2005/8/layout/hierarchy2"/>
    <dgm:cxn modelId="{66688C3D-4D26-4AF2-A92E-10B4AA74EC41}" type="presOf" srcId="{A87DF205-00A2-4FB2-B545-F211D65C4D66}" destId="{806D9A92-2CCD-4DCD-AF2E-331033F536FD}" srcOrd="0" destOrd="0" presId="urn:microsoft.com/office/officeart/2005/8/layout/hierarchy2"/>
    <dgm:cxn modelId="{7298CE3B-8606-4B13-9CE2-A9F5275C676F}" type="presOf" srcId="{E469F1E2-1829-4604-8C66-8D82ADB1A076}" destId="{AB511F3E-87AD-4C54-AAB8-E9B949471F69}" srcOrd="0" destOrd="0" presId="urn:microsoft.com/office/officeart/2005/8/layout/hierarchy2"/>
    <dgm:cxn modelId="{DFF34F3D-7E23-4B9D-8043-34474F6031FC}" type="presOf" srcId="{22592DEF-17BA-45B5-9BF5-15162A93125A}" destId="{11592F4F-8C69-443D-A832-EA9CB5B88527}" srcOrd="0" destOrd="0" presId="urn:microsoft.com/office/officeart/2005/8/layout/hierarchy2"/>
    <dgm:cxn modelId="{9B43AFE5-02DD-4F8B-9C4B-87A7C4D14281}" srcId="{0AEA8FF2-7688-4301-BD0D-F21EE5CE6F28}" destId="{563A2E9B-38DD-4774-8106-13E09831E6B4}" srcOrd="0" destOrd="0" parTransId="{54212704-F2ED-4323-B925-11BCEF28EFCF}" sibTransId="{BCD2B073-275B-4D3B-A44C-1B37B785BDDF}"/>
    <dgm:cxn modelId="{4DAAA2C8-660F-4DEC-918F-E39C054DC77B}" type="presOf" srcId="{22592DEF-17BA-45B5-9BF5-15162A93125A}" destId="{CE8841E3-27FC-46B5-A63C-B3F14A43DD4A}" srcOrd="1" destOrd="0" presId="urn:microsoft.com/office/officeart/2005/8/layout/hierarchy2"/>
    <dgm:cxn modelId="{97A3FA25-7E60-4B72-BF34-5D151C3F34CE}" type="presOf" srcId="{94C33F50-7583-458E-837C-D5E2176C9702}" destId="{1EA0CAB5-3442-496B-BEC6-FAF2F5ED7304}" srcOrd="1" destOrd="0" presId="urn:microsoft.com/office/officeart/2005/8/layout/hierarchy2"/>
    <dgm:cxn modelId="{60F0C0E5-C317-497A-BF96-13C7326944C6}" srcId="{563A2E9B-38DD-4774-8106-13E09831E6B4}" destId="{E469F1E2-1829-4604-8C66-8D82ADB1A076}" srcOrd="0" destOrd="0" parTransId="{833E8265-099F-450B-965C-9EF9C47C042D}" sibTransId="{0114850D-F9B4-4AF7-B35D-07DF227C7D46}"/>
    <dgm:cxn modelId="{48A17B62-0BBE-45AF-9455-6E6EED4B1675}" type="presOf" srcId="{563A2E9B-38DD-4774-8106-13E09831E6B4}" destId="{D95D7573-332E-4C32-8298-973BA1BB30D7}" srcOrd="0" destOrd="0" presId="urn:microsoft.com/office/officeart/2005/8/layout/hierarchy2"/>
    <dgm:cxn modelId="{F9809E4E-49E5-4A82-928B-21712F08FD7D}" srcId="{E469F1E2-1829-4604-8C66-8D82ADB1A076}" destId="{14D07B5D-9599-41CA-989F-CCB02E2AAC8D}" srcOrd="0" destOrd="0" parTransId="{22592DEF-17BA-45B5-9BF5-15162A93125A}" sibTransId="{B31D269C-CA6F-4B03-9DDA-DD065823BDC6}"/>
    <dgm:cxn modelId="{2F4D4A23-AC3A-4636-8CCA-E2F424FA371E}" type="presOf" srcId="{03F4742D-822F-4751-892A-C41E45ADF6E4}" destId="{55558101-9C41-41EA-BAAC-112BAB6B648E}" srcOrd="0" destOrd="0" presId="urn:microsoft.com/office/officeart/2005/8/layout/hierarchy2"/>
    <dgm:cxn modelId="{AED69637-F912-4C2D-83A8-14E852C73579}" type="presOf" srcId="{833E8265-099F-450B-965C-9EF9C47C042D}" destId="{071CEEDE-BC83-42B4-B156-EABF68E5CABE}" srcOrd="0" destOrd="0" presId="urn:microsoft.com/office/officeart/2005/8/layout/hierarchy2"/>
    <dgm:cxn modelId="{EB878B37-E637-4724-B69E-B9CE44146351}" type="presParOf" srcId="{331B2AA6-5095-40AA-9D4C-0A7B7ACF5825}" destId="{824A08F1-9960-4763-8EE6-8826681FEB3B}" srcOrd="0" destOrd="0" presId="urn:microsoft.com/office/officeart/2005/8/layout/hierarchy2"/>
    <dgm:cxn modelId="{D56669BE-B015-4796-B399-8832CF14ABCC}" type="presParOf" srcId="{824A08F1-9960-4763-8EE6-8826681FEB3B}" destId="{D95D7573-332E-4C32-8298-973BA1BB30D7}" srcOrd="0" destOrd="0" presId="urn:microsoft.com/office/officeart/2005/8/layout/hierarchy2"/>
    <dgm:cxn modelId="{4FD4A23F-8EC3-46B5-A271-1D47FCCC1385}" type="presParOf" srcId="{824A08F1-9960-4763-8EE6-8826681FEB3B}" destId="{ABCC693C-D66C-438D-BCC5-BDC4B56DBAC4}" srcOrd="1" destOrd="0" presId="urn:microsoft.com/office/officeart/2005/8/layout/hierarchy2"/>
    <dgm:cxn modelId="{5BC9E113-070D-420A-9BB9-DEF2F1011A9F}" type="presParOf" srcId="{ABCC693C-D66C-438D-BCC5-BDC4B56DBAC4}" destId="{071CEEDE-BC83-42B4-B156-EABF68E5CABE}" srcOrd="0" destOrd="0" presId="urn:microsoft.com/office/officeart/2005/8/layout/hierarchy2"/>
    <dgm:cxn modelId="{6AE350DF-D810-4E30-90E4-77CCABDF4B93}" type="presParOf" srcId="{071CEEDE-BC83-42B4-B156-EABF68E5CABE}" destId="{C056795F-A43F-4BE7-9E30-72C27613B1F1}" srcOrd="0" destOrd="0" presId="urn:microsoft.com/office/officeart/2005/8/layout/hierarchy2"/>
    <dgm:cxn modelId="{BEC3598D-01D3-4667-A863-70BCA4944F9A}" type="presParOf" srcId="{ABCC693C-D66C-438D-BCC5-BDC4B56DBAC4}" destId="{38801967-03C2-462B-8E7D-8D2C86F1B250}" srcOrd="1" destOrd="0" presId="urn:microsoft.com/office/officeart/2005/8/layout/hierarchy2"/>
    <dgm:cxn modelId="{23FF37F4-3B91-45C4-96B0-FEB25E785F49}" type="presParOf" srcId="{38801967-03C2-462B-8E7D-8D2C86F1B250}" destId="{AB511F3E-87AD-4C54-AAB8-E9B949471F69}" srcOrd="0" destOrd="0" presId="urn:microsoft.com/office/officeart/2005/8/layout/hierarchy2"/>
    <dgm:cxn modelId="{D02100C0-56A0-4A50-8F19-F0E7D6AD7762}" type="presParOf" srcId="{38801967-03C2-462B-8E7D-8D2C86F1B250}" destId="{D8E21B2E-D7CA-4D77-905C-CBDD76D9DBD4}" srcOrd="1" destOrd="0" presId="urn:microsoft.com/office/officeart/2005/8/layout/hierarchy2"/>
    <dgm:cxn modelId="{14032B52-0EA5-4897-AF03-F14AD8861623}" type="presParOf" srcId="{D8E21B2E-D7CA-4D77-905C-CBDD76D9DBD4}" destId="{11592F4F-8C69-443D-A832-EA9CB5B88527}" srcOrd="0" destOrd="0" presId="urn:microsoft.com/office/officeart/2005/8/layout/hierarchy2"/>
    <dgm:cxn modelId="{B77EB44C-2362-40D3-9FF4-B99A27C7CB01}" type="presParOf" srcId="{11592F4F-8C69-443D-A832-EA9CB5B88527}" destId="{CE8841E3-27FC-46B5-A63C-B3F14A43DD4A}" srcOrd="0" destOrd="0" presId="urn:microsoft.com/office/officeart/2005/8/layout/hierarchy2"/>
    <dgm:cxn modelId="{FD1F292F-E7E6-4D6A-B777-AD5DFBF2A62C}" type="presParOf" srcId="{D8E21B2E-D7CA-4D77-905C-CBDD76D9DBD4}" destId="{DAEEBDAC-EBDF-4895-BABB-8B928ABFA934}" srcOrd="1" destOrd="0" presId="urn:microsoft.com/office/officeart/2005/8/layout/hierarchy2"/>
    <dgm:cxn modelId="{8B78F55D-FDFB-4E38-AD31-813FCB9CF79B}" type="presParOf" srcId="{DAEEBDAC-EBDF-4895-BABB-8B928ABFA934}" destId="{67A3A546-4418-4B91-B168-E241FF569323}" srcOrd="0" destOrd="0" presId="urn:microsoft.com/office/officeart/2005/8/layout/hierarchy2"/>
    <dgm:cxn modelId="{1D45F1B9-249B-4410-A3C8-DB617C84145A}" type="presParOf" srcId="{DAEEBDAC-EBDF-4895-BABB-8B928ABFA934}" destId="{BD1C60BF-EBC2-4A40-B0B1-D506F386FEEF}" srcOrd="1" destOrd="0" presId="urn:microsoft.com/office/officeart/2005/8/layout/hierarchy2"/>
    <dgm:cxn modelId="{422FFA58-B6CB-4BA7-9060-4375FFAB61E1}" type="presParOf" srcId="{ABCC693C-D66C-438D-BCC5-BDC4B56DBAC4}" destId="{40DF32A8-9B1D-46C9-956A-4676D56EC5CF}" srcOrd="2" destOrd="0" presId="urn:microsoft.com/office/officeart/2005/8/layout/hierarchy2"/>
    <dgm:cxn modelId="{04A48198-1EC6-49C3-ABC5-95C4EE8761EE}" type="presParOf" srcId="{40DF32A8-9B1D-46C9-956A-4676D56EC5CF}" destId="{CCFB74C4-E3B6-47AC-BCA5-2B5C5A76D69C}" srcOrd="0" destOrd="0" presId="urn:microsoft.com/office/officeart/2005/8/layout/hierarchy2"/>
    <dgm:cxn modelId="{619F09F0-44F5-477A-81EE-440E4041DB9A}" type="presParOf" srcId="{ABCC693C-D66C-438D-BCC5-BDC4B56DBAC4}" destId="{9A52DB20-E266-4191-9ED8-F92B79EA768E}" srcOrd="3" destOrd="0" presId="urn:microsoft.com/office/officeart/2005/8/layout/hierarchy2"/>
    <dgm:cxn modelId="{C6F2DCC8-B866-4976-8354-5C2C5145CEEB}" type="presParOf" srcId="{9A52DB20-E266-4191-9ED8-F92B79EA768E}" destId="{AAB23C08-5F5B-4E5C-907C-1C2677A87D4A}" srcOrd="0" destOrd="0" presId="urn:microsoft.com/office/officeart/2005/8/layout/hierarchy2"/>
    <dgm:cxn modelId="{DC3FC697-787A-40B7-A466-9F3EBE45D75B}" type="presParOf" srcId="{9A52DB20-E266-4191-9ED8-F92B79EA768E}" destId="{2DC2BC27-1669-4999-9442-014DFD64FFD0}" srcOrd="1" destOrd="0" presId="urn:microsoft.com/office/officeart/2005/8/layout/hierarchy2"/>
    <dgm:cxn modelId="{C0738310-F43A-41B1-AD94-0D0C63D606CB}" type="presParOf" srcId="{2DC2BC27-1669-4999-9442-014DFD64FFD0}" destId="{2C5FE049-30E8-4D7A-A0CB-B788D701B27E}" srcOrd="0" destOrd="0" presId="urn:microsoft.com/office/officeart/2005/8/layout/hierarchy2"/>
    <dgm:cxn modelId="{25D4D2E0-3FF6-42E1-8278-7B234D8DA111}" type="presParOf" srcId="{2C5FE049-30E8-4D7A-A0CB-B788D701B27E}" destId="{EAD38116-5142-42FB-8AC5-75835165A068}" srcOrd="0" destOrd="0" presId="urn:microsoft.com/office/officeart/2005/8/layout/hierarchy2"/>
    <dgm:cxn modelId="{A38F61F2-BB42-449D-8AEB-E8F7AA57BC54}" type="presParOf" srcId="{2DC2BC27-1669-4999-9442-014DFD64FFD0}" destId="{B6413E0E-FFAE-440F-ADA8-111A210DCD92}" srcOrd="1" destOrd="0" presId="urn:microsoft.com/office/officeart/2005/8/layout/hierarchy2"/>
    <dgm:cxn modelId="{F1BA6010-2D21-4D5C-B4F0-BD5D43AF2F0E}" type="presParOf" srcId="{B6413E0E-FFAE-440F-ADA8-111A210DCD92}" destId="{5E1DA747-8298-4161-9755-5E098A004E7E}" srcOrd="0" destOrd="0" presId="urn:microsoft.com/office/officeart/2005/8/layout/hierarchy2"/>
    <dgm:cxn modelId="{E1D478FB-3C71-48DA-879E-383998FB65C4}" type="presParOf" srcId="{B6413E0E-FFAE-440F-ADA8-111A210DCD92}" destId="{EC936FDB-C9A7-4ADF-9B1B-67C9924ADFEF}" srcOrd="1" destOrd="0" presId="urn:microsoft.com/office/officeart/2005/8/layout/hierarchy2"/>
    <dgm:cxn modelId="{415C8AD3-41F1-4740-A9CB-3E246B3BAD5A}" type="presParOf" srcId="{ABCC693C-D66C-438D-BCC5-BDC4B56DBAC4}" destId="{AB97C993-6183-4BF6-BEB0-A7699F66550A}" srcOrd="4" destOrd="0" presId="urn:microsoft.com/office/officeart/2005/8/layout/hierarchy2"/>
    <dgm:cxn modelId="{AE9F9AC0-B8DB-4B49-99C8-27A41C657DC0}" type="presParOf" srcId="{AB97C993-6183-4BF6-BEB0-A7699F66550A}" destId="{1EA0CAB5-3442-496B-BEC6-FAF2F5ED7304}" srcOrd="0" destOrd="0" presId="urn:microsoft.com/office/officeart/2005/8/layout/hierarchy2"/>
    <dgm:cxn modelId="{C80625EC-B502-4E67-9C29-805CD5FB60B8}" type="presParOf" srcId="{ABCC693C-D66C-438D-BCC5-BDC4B56DBAC4}" destId="{56E3DAB0-8212-42CC-9EA4-FC995DC2CB44}" srcOrd="5" destOrd="0" presId="urn:microsoft.com/office/officeart/2005/8/layout/hierarchy2"/>
    <dgm:cxn modelId="{189662E3-45B9-45C8-AA76-FA45C7E74E88}" type="presParOf" srcId="{56E3DAB0-8212-42CC-9EA4-FC995DC2CB44}" destId="{9AC05897-334E-4436-B731-39D48A967E22}" srcOrd="0" destOrd="0" presId="urn:microsoft.com/office/officeart/2005/8/layout/hierarchy2"/>
    <dgm:cxn modelId="{A96C5ED3-9B0F-4C1B-8487-C7CD1A516FEB}" type="presParOf" srcId="{56E3DAB0-8212-42CC-9EA4-FC995DC2CB44}" destId="{C90EBF19-A397-408B-9C17-66138F815E16}" srcOrd="1" destOrd="0" presId="urn:microsoft.com/office/officeart/2005/8/layout/hierarchy2"/>
    <dgm:cxn modelId="{9AEE8E6D-2065-4275-9D7C-B1E171E2F176}" type="presParOf" srcId="{C90EBF19-A397-408B-9C17-66138F815E16}" destId="{806D9A92-2CCD-4DCD-AF2E-331033F536FD}" srcOrd="0" destOrd="0" presId="urn:microsoft.com/office/officeart/2005/8/layout/hierarchy2"/>
    <dgm:cxn modelId="{C400953D-0B80-4ABB-B2D1-D16F9695F835}" type="presParOf" srcId="{806D9A92-2CCD-4DCD-AF2E-331033F536FD}" destId="{BC506237-480F-4282-ACB3-B11F03E36182}" srcOrd="0" destOrd="0" presId="urn:microsoft.com/office/officeart/2005/8/layout/hierarchy2"/>
    <dgm:cxn modelId="{58B9A91C-A991-4281-8683-368AB0FAA7E4}" type="presParOf" srcId="{C90EBF19-A397-408B-9C17-66138F815E16}" destId="{E4B03DD0-BD7F-4026-8405-148AF28D9AC7}" srcOrd="1" destOrd="0" presId="urn:microsoft.com/office/officeart/2005/8/layout/hierarchy2"/>
    <dgm:cxn modelId="{E75BD574-7BA1-4752-B963-0B2553920A4C}" type="presParOf" srcId="{E4B03DD0-BD7F-4026-8405-148AF28D9AC7}" destId="{55558101-9C41-41EA-BAAC-112BAB6B648E}" srcOrd="0" destOrd="0" presId="urn:microsoft.com/office/officeart/2005/8/layout/hierarchy2"/>
    <dgm:cxn modelId="{F2337FE6-9768-485E-8100-27A96F22E9F2}" type="presParOf" srcId="{E4B03DD0-BD7F-4026-8405-148AF28D9AC7}" destId="{12EEDD5D-3969-4377-96EE-3786D11E373A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0AEA8FF2-7688-4301-BD0D-F21EE5CE6F28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63A2E9B-38DD-4774-8106-13E09831E6B4}">
      <dgm:prSet phldrT="[Text]"/>
      <dgm:spPr/>
      <dgm:t>
        <a:bodyPr/>
        <a:lstStyle/>
        <a:p>
          <a:r>
            <a:rPr lang="en-US" dirty="0" smtClean="0"/>
            <a:t>4 </a:t>
          </a:r>
          <a:r>
            <a:rPr lang="en-US" dirty="0" err="1" smtClean="0"/>
            <a:t>proiecte</a:t>
          </a:r>
          <a:endParaRPr lang="en-US" dirty="0"/>
        </a:p>
      </dgm:t>
    </dgm:pt>
    <dgm:pt modelId="{54212704-F2ED-4323-B925-11BCEF28EFCF}" type="parTrans" cxnId="{9B43AFE5-02DD-4F8B-9C4B-87A7C4D14281}">
      <dgm:prSet/>
      <dgm:spPr/>
      <dgm:t>
        <a:bodyPr/>
        <a:lstStyle/>
        <a:p>
          <a:endParaRPr lang="en-US"/>
        </a:p>
      </dgm:t>
    </dgm:pt>
    <dgm:pt modelId="{BCD2B073-275B-4D3B-A44C-1B37B785BDDF}" type="sibTrans" cxnId="{9B43AFE5-02DD-4F8B-9C4B-87A7C4D14281}">
      <dgm:prSet/>
      <dgm:spPr/>
      <dgm:t>
        <a:bodyPr/>
        <a:lstStyle/>
        <a:p>
          <a:endParaRPr lang="en-US"/>
        </a:p>
      </dgm:t>
    </dgm:pt>
    <dgm:pt modelId="{44F1CD76-D538-473F-B851-48463C486A40}">
      <dgm:prSet phldrT="[Text]"/>
      <dgm:spPr/>
      <dgm:t>
        <a:bodyPr/>
        <a:lstStyle/>
        <a:p>
          <a:r>
            <a:rPr lang="en-US" dirty="0" err="1" smtClean="0"/>
            <a:t>Masura</a:t>
          </a:r>
          <a:r>
            <a:rPr lang="en-US" dirty="0" smtClean="0"/>
            <a:t> 313</a:t>
          </a:r>
          <a:endParaRPr lang="en-US" dirty="0"/>
        </a:p>
      </dgm:t>
    </dgm:pt>
    <dgm:pt modelId="{BB99E1A6-11A5-4537-B400-E7EBAA9E8A09}" type="parTrans" cxnId="{65A3610C-52F8-4E01-8B5A-6B1D05B21F09}">
      <dgm:prSet/>
      <dgm:spPr/>
      <dgm:t>
        <a:bodyPr/>
        <a:lstStyle/>
        <a:p>
          <a:endParaRPr lang="en-US"/>
        </a:p>
      </dgm:t>
    </dgm:pt>
    <dgm:pt modelId="{CA050861-2EB9-4F9B-B6DE-7544D3C88C3C}" type="sibTrans" cxnId="{65A3610C-52F8-4E01-8B5A-6B1D05B21F09}">
      <dgm:prSet/>
      <dgm:spPr/>
      <dgm:t>
        <a:bodyPr/>
        <a:lstStyle/>
        <a:p>
          <a:endParaRPr lang="en-US"/>
        </a:p>
      </dgm:t>
    </dgm:pt>
    <dgm:pt modelId="{E90F9492-FA42-4977-855F-42016FA5A62B}">
      <dgm:prSet phldrT="[Text]"/>
      <dgm:spPr/>
      <dgm:t>
        <a:bodyPr/>
        <a:lstStyle/>
        <a:p>
          <a:r>
            <a:rPr lang="en-US" dirty="0" smtClean="0"/>
            <a:t>2 </a:t>
          </a:r>
          <a:r>
            <a:rPr lang="en-US" dirty="0" err="1" smtClean="0"/>
            <a:t>proiecte</a:t>
          </a:r>
          <a:endParaRPr lang="en-US" dirty="0"/>
        </a:p>
      </dgm:t>
    </dgm:pt>
    <dgm:pt modelId="{04A07559-5C06-49F6-9E0D-1E526F5F4017}" type="parTrans" cxnId="{D0C92962-9390-4C2B-8F16-572542F59BE4}">
      <dgm:prSet/>
      <dgm:spPr/>
      <dgm:t>
        <a:bodyPr/>
        <a:lstStyle/>
        <a:p>
          <a:endParaRPr lang="en-US"/>
        </a:p>
      </dgm:t>
    </dgm:pt>
    <dgm:pt modelId="{FDDEA14D-E4D9-4301-9E36-F73CA5CE6644}" type="sibTrans" cxnId="{D0C92962-9390-4C2B-8F16-572542F59BE4}">
      <dgm:prSet/>
      <dgm:spPr/>
      <dgm:t>
        <a:bodyPr/>
        <a:lstStyle/>
        <a:p>
          <a:endParaRPr lang="en-US"/>
        </a:p>
      </dgm:t>
    </dgm:pt>
    <dgm:pt modelId="{E2B907E5-7C90-440F-BF30-BDF5686001AF}">
      <dgm:prSet phldrT="[Text]"/>
      <dgm:spPr/>
      <dgm:t>
        <a:bodyPr/>
        <a:lstStyle/>
        <a:p>
          <a:r>
            <a:rPr lang="en-US" dirty="0" err="1" smtClean="0"/>
            <a:t>Masura</a:t>
          </a:r>
          <a:r>
            <a:rPr lang="en-US" dirty="0" smtClean="0"/>
            <a:t> 322</a:t>
          </a:r>
          <a:endParaRPr lang="en-US" dirty="0"/>
        </a:p>
      </dgm:t>
    </dgm:pt>
    <dgm:pt modelId="{987B6DA5-C6F4-4611-A939-E59042CD837F}" type="parTrans" cxnId="{1AA9ED77-3785-4A86-BE71-AC6513D0E9E7}">
      <dgm:prSet/>
      <dgm:spPr/>
      <dgm:t>
        <a:bodyPr/>
        <a:lstStyle/>
        <a:p>
          <a:endParaRPr lang="en-US"/>
        </a:p>
      </dgm:t>
    </dgm:pt>
    <dgm:pt modelId="{8D2A1F4D-372A-4E01-B53D-F8247EB9F2F6}" type="sibTrans" cxnId="{1AA9ED77-3785-4A86-BE71-AC6513D0E9E7}">
      <dgm:prSet/>
      <dgm:spPr/>
      <dgm:t>
        <a:bodyPr/>
        <a:lstStyle/>
        <a:p>
          <a:endParaRPr lang="en-US"/>
        </a:p>
      </dgm:t>
    </dgm:pt>
    <dgm:pt modelId="{A2B59901-BF1F-407A-9DDB-A5F9386AB75D}">
      <dgm:prSet phldrT="[Text]"/>
      <dgm:spPr/>
      <dgm:t>
        <a:bodyPr/>
        <a:lstStyle/>
        <a:p>
          <a:r>
            <a:rPr lang="en-US" dirty="0" smtClean="0"/>
            <a:t>2 </a:t>
          </a:r>
          <a:r>
            <a:rPr lang="en-US" dirty="0" err="1" smtClean="0"/>
            <a:t>proiecte</a:t>
          </a:r>
          <a:endParaRPr lang="en-US" dirty="0"/>
        </a:p>
      </dgm:t>
    </dgm:pt>
    <dgm:pt modelId="{37999B77-29A2-4777-A08C-275C2E60CC53}" type="parTrans" cxnId="{8F39F3F8-8D20-400A-A54F-FA05F02B7EA3}">
      <dgm:prSet/>
      <dgm:spPr/>
      <dgm:t>
        <a:bodyPr/>
        <a:lstStyle/>
        <a:p>
          <a:endParaRPr lang="en-US"/>
        </a:p>
      </dgm:t>
    </dgm:pt>
    <dgm:pt modelId="{4E1F6C69-0F30-4B06-B711-2B8D890027A8}" type="sibTrans" cxnId="{8F39F3F8-8D20-400A-A54F-FA05F02B7EA3}">
      <dgm:prSet/>
      <dgm:spPr/>
      <dgm:t>
        <a:bodyPr/>
        <a:lstStyle/>
        <a:p>
          <a:endParaRPr lang="en-US"/>
        </a:p>
      </dgm:t>
    </dgm:pt>
    <dgm:pt modelId="{331B2AA6-5095-40AA-9D4C-0A7B7ACF5825}" type="pres">
      <dgm:prSet presAssocID="{0AEA8FF2-7688-4301-BD0D-F21EE5CE6F28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24A08F1-9960-4763-8EE6-8826681FEB3B}" type="pres">
      <dgm:prSet presAssocID="{563A2E9B-38DD-4774-8106-13E09831E6B4}" presName="root1" presStyleCnt="0"/>
      <dgm:spPr/>
    </dgm:pt>
    <dgm:pt modelId="{D95D7573-332E-4C32-8298-973BA1BB30D7}" type="pres">
      <dgm:prSet presAssocID="{563A2E9B-38DD-4774-8106-13E09831E6B4}" presName="LevelOneTextNode" presStyleLbl="node0" presStyleIdx="0" presStyleCnt="1" custScaleX="1002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BCC693C-D66C-438D-BCC5-BDC4B56DBAC4}" type="pres">
      <dgm:prSet presAssocID="{563A2E9B-38DD-4774-8106-13E09831E6B4}" presName="level2hierChild" presStyleCnt="0"/>
      <dgm:spPr/>
    </dgm:pt>
    <dgm:pt modelId="{5F07C06A-2A0B-4770-AA2F-540852367012}" type="pres">
      <dgm:prSet presAssocID="{BB99E1A6-11A5-4537-B400-E7EBAA9E8A09}" presName="conn2-1" presStyleLbl="parChTrans1D2" presStyleIdx="0" presStyleCnt="2"/>
      <dgm:spPr/>
      <dgm:t>
        <a:bodyPr/>
        <a:lstStyle/>
        <a:p>
          <a:endParaRPr lang="en-US"/>
        </a:p>
      </dgm:t>
    </dgm:pt>
    <dgm:pt modelId="{6EC8F7BB-D407-40B1-83E2-361DB7038CB0}" type="pres">
      <dgm:prSet presAssocID="{BB99E1A6-11A5-4537-B400-E7EBAA9E8A09}" presName="connTx" presStyleLbl="parChTrans1D2" presStyleIdx="0" presStyleCnt="2"/>
      <dgm:spPr/>
      <dgm:t>
        <a:bodyPr/>
        <a:lstStyle/>
        <a:p>
          <a:endParaRPr lang="en-US"/>
        </a:p>
      </dgm:t>
    </dgm:pt>
    <dgm:pt modelId="{BC80A75C-38C3-4DAF-A7AE-F53BC7662AC6}" type="pres">
      <dgm:prSet presAssocID="{44F1CD76-D538-473F-B851-48463C486A40}" presName="root2" presStyleCnt="0"/>
      <dgm:spPr/>
    </dgm:pt>
    <dgm:pt modelId="{250CB946-F203-4F8F-A35A-1E05741BACC6}" type="pres">
      <dgm:prSet presAssocID="{44F1CD76-D538-473F-B851-48463C486A40}" presName="LevelTwoTextNode" presStyleLbl="node2" presStyleIdx="0" presStyleCnt="2" custScaleX="11522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3758844-DC84-45C2-B2CF-005CD66A3440}" type="pres">
      <dgm:prSet presAssocID="{44F1CD76-D538-473F-B851-48463C486A40}" presName="level3hierChild" presStyleCnt="0"/>
      <dgm:spPr/>
    </dgm:pt>
    <dgm:pt modelId="{BBA6AF4B-F0B0-4C14-958E-5ABCEBF3DBE1}" type="pres">
      <dgm:prSet presAssocID="{04A07559-5C06-49F6-9E0D-1E526F5F4017}" presName="conn2-1" presStyleLbl="parChTrans1D3" presStyleIdx="0" presStyleCnt="2"/>
      <dgm:spPr/>
      <dgm:t>
        <a:bodyPr/>
        <a:lstStyle/>
        <a:p>
          <a:endParaRPr lang="en-US"/>
        </a:p>
      </dgm:t>
    </dgm:pt>
    <dgm:pt modelId="{197E48B9-A0B7-4FFE-8EB4-02A504633006}" type="pres">
      <dgm:prSet presAssocID="{04A07559-5C06-49F6-9E0D-1E526F5F4017}" presName="connTx" presStyleLbl="parChTrans1D3" presStyleIdx="0" presStyleCnt="2"/>
      <dgm:spPr/>
      <dgm:t>
        <a:bodyPr/>
        <a:lstStyle/>
        <a:p>
          <a:endParaRPr lang="en-US"/>
        </a:p>
      </dgm:t>
    </dgm:pt>
    <dgm:pt modelId="{0A63BBCD-9B37-4CE2-B867-40F15E67EFC6}" type="pres">
      <dgm:prSet presAssocID="{E90F9492-FA42-4977-855F-42016FA5A62B}" presName="root2" presStyleCnt="0"/>
      <dgm:spPr/>
    </dgm:pt>
    <dgm:pt modelId="{7E445A98-6268-4FAE-9BD8-522E25C83FF3}" type="pres">
      <dgm:prSet presAssocID="{E90F9492-FA42-4977-855F-42016FA5A62B}" presName="LevelTwoTextNod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14B4C88-6C5E-4178-B3ED-49A759166FDE}" type="pres">
      <dgm:prSet presAssocID="{E90F9492-FA42-4977-855F-42016FA5A62B}" presName="level3hierChild" presStyleCnt="0"/>
      <dgm:spPr/>
    </dgm:pt>
    <dgm:pt modelId="{75B1199C-52C4-4786-B099-FF2B1F86676A}" type="pres">
      <dgm:prSet presAssocID="{987B6DA5-C6F4-4611-A939-E59042CD837F}" presName="conn2-1" presStyleLbl="parChTrans1D2" presStyleIdx="1" presStyleCnt="2"/>
      <dgm:spPr/>
      <dgm:t>
        <a:bodyPr/>
        <a:lstStyle/>
        <a:p>
          <a:endParaRPr lang="en-US"/>
        </a:p>
      </dgm:t>
    </dgm:pt>
    <dgm:pt modelId="{F6F63C04-74DD-4C73-848A-DBB2A28B2D9B}" type="pres">
      <dgm:prSet presAssocID="{987B6DA5-C6F4-4611-A939-E59042CD837F}" presName="connTx" presStyleLbl="parChTrans1D2" presStyleIdx="1" presStyleCnt="2"/>
      <dgm:spPr/>
      <dgm:t>
        <a:bodyPr/>
        <a:lstStyle/>
        <a:p>
          <a:endParaRPr lang="en-US"/>
        </a:p>
      </dgm:t>
    </dgm:pt>
    <dgm:pt modelId="{0CCB5874-2110-47DF-9E2B-EC130501C44F}" type="pres">
      <dgm:prSet presAssocID="{E2B907E5-7C90-440F-BF30-BDF5686001AF}" presName="root2" presStyleCnt="0"/>
      <dgm:spPr/>
    </dgm:pt>
    <dgm:pt modelId="{BC04FEFC-8F51-47FD-97A8-AB5BEA567D3F}" type="pres">
      <dgm:prSet presAssocID="{E2B907E5-7C90-440F-BF30-BDF5686001AF}" presName="LevelTwoTextNode" presStyleLbl="node2" presStyleIdx="1" presStyleCnt="2" custScaleX="11522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63E8129-441E-4C72-BB3B-42AF1E9CD044}" type="pres">
      <dgm:prSet presAssocID="{E2B907E5-7C90-440F-BF30-BDF5686001AF}" presName="level3hierChild" presStyleCnt="0"/>
      <dgm:spPr/>
    </dgm:pt>
    <dgm:pt modelId="{25F2C10B-4611-4FBE-BB16-451CEAEFBE51}" type="pres">
      <dgm:prSet presAssocID="{37999B77-29A2-4777-A08C-275C2E60CC53}" presName="conn2-1" presStyleLbl="parChTrans1D3" presStyleIdx="1" presStyleCnt="2"/>
      <dgm:spPr/>
      <dgm:t>
        <a:bodyPr/>
        <a:lstStyle/>
        <a:p>
          <a:endParaRPr lang="en-US"/>
        </a:p>
      </dgm:t>
    </dgm:pt>
    <dgm:pt modelId="{B2EA3A1B-81D5-4306-BD72-EDA643F67E98}" type="pres">
      <dgm:prSet presAssocID="{37999B77-29A2-4777-A08C-275C2E60CC53}" presName="connTx" presStyleLbl="parChTrans1D3" presStyleIdx="1" presStyleCnt="2"/>
      <dgm:spPr/>
      <dgm:t>
        <a:bodyPr/>
        <a:lstStyle/>
        <a:p>
          <a:endParaRPr lang="en-US"/>
        </a:p>
      </dgm:t>
    </dgm:pt>
    <dgm:pt modelId="{898983D0-B9D8-45EB-95A7-CEE420B52318}" type="pres">
      <dgm:prSet presAssocID="{A2B59901-BF1F-407A-9DDB-A5F9386AB75D}" presName="root2" presStyleCnt="0"/>
      <dgm:spPr/>
    </dgm:pt>
    <dgm:pt modelId="{E0D40F55-9348-46A7-A1E6-041070CF5093}" type="pres">
      <dgm:prSet presAssocID="{A2B59901-BF1F-407A-9DDB-A5F9386AB75D}" presName="LevelTwoTextNod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543B7C1-CBFA-41A2-9327-41C86DD22FAB}" type="pres">
      <dgm:prSet presAssocID="{A2B59901-BF1F-407A-9DDB-A5F9386AB75D}" presName="level3hierChild" presStyleCnt="0"/>
      <dgm:spPr/>
    </dgm:pt>
  </dgm:ptLst>
  <dgm:cxnLst>
    <dgm:cxn modelId="{21C46EE2-DAFA-4356-AC52-AD4191345A9A}" type="presOf" srcId="{BB99E1A6-11A5-4537-B400-E7EBAA9E8A09}" destId="{6EC8F7BB-D407-40B1-83E2-361DB7038CB0}" srcOrd="1" destOrd="0" presId="urn:microsoft.com/office/officeart/2005/8/layout/hierarchy2"/>
    <dgm:cxn modelId="{DE1D1CB5-391F-470A-8936-0EE76A25BD53}" type="presOf" srcId="{987B6DA5-C6F4-4611-A939-E59042CD837F}" destId="{75B1199C-52C4-4786-B099-FF2B1F86676A}" srcOrd="0" destOrd="0" presId="urn:microsoft.com/office/officeart/2005/8/layout/hierarchy2"/>
    <dgm:cxn modelId="{D4B3FC85-3AE3-4221-8208-03A7A734EEDB}" type="presOf" srcId="{563A2E9B-38DD-4774-8106-13E09831E6B4}" destId="{D95D7573-332E-4C32-8298-973BA1BB30D7}" srcOrd="0" destOrd="0" presId="urn:microsoft.com/office/officeart/2005/8/layout/hierarchy2"/>
    <dgm:cxn modelId="{0AB51B96-38D9-4BD6-AAE8-8E60332AA83C}" type="presOf" srcId="{04A07559-5C06-49F6-9E0D-1E526F5F4017}" destId="{BBA6AF4B-F0B0-4C14-958E-5ABCEBF3DBE1}" srcOrd="0" destOrd="0" presId="urn:microsoft.com/office/officeart/2005/8/layout/hierarchy2"/>
    <dgm:cxn modelId="{D2F0B471-A87F-4274-A95E-A9D282DB8215}" type="presOf" srcId="{44F1CD76-D538-473F-B851-48463C486A40}" destId="{250CB946-F203-4F8F-A35A-1E05741BACC6}" srcOrd="0" destOrd="0" presId="urn:microsoft.com/office/officeart/2005/8/layout/hierarchy2"/>
    <dgm:cxn modelId="{65A3610C-52F8-4E01-8B5A-6B1D05B21F09}" srcId="{563A2E9B-38DD-4774-8106-13E09831E6B4}" destId="{44F1CD76-D538-473F-B851-48463C486A40}" srcOrd="0" destOrd="0" parTransId="{BB99E1A6-11A5-4537-B400-E7EBAA9E8A09}" sibTransId="{CA050861-2EB9-4F9B-B6DE-7544D3C88C3C}"/>
    <dgm:cxn modelId="{AD57FB60-A5D3-4AFC-8E90-F23C48C298AC}" type="presOf" srcId="{A2B59901-BF1F-407A-9DDB-A5F9386AB75D}" destId="{E0D40F55-9348-46A7-A1E6-041070CF5093}" srcOrd="0" destOrd="0" presId="urn:microsoft.com/office/officeart/2005/8/layout/hierarchy2"/>
    <dgm:cxn modelId="{76324A4E-70EA-4C10-9C3A-8B68A63BC3BE}" type="presOf" srcId="{BB99E1A6-11A5-4537-B400-E7EBAA9E8A09}" destId="{5F07C06A-2A0B-4770-AA2F-540852367012}" srcOrd="0" destOrd="0" presId="urn:microsoft.com/office/officeart/2005/8/layout/hierarchy2"/>
    <dgm:cxn modelId="{DB0A95D7-D75F-4F06-B66A-44353ECD7009}" type="presOf" srcId="{04A07559-5C06-49F6-9E0D-1E526F5F4017}" destId="{197E48B9-A0B7-4FFE-8EB4-02A504633006}" srcOrd="1" destOrd="0" presId="urn:microsoft.com/office/officeart/2005/8/layout/hierarchy2"/>
    <dgm:cxn modelId="{1AA9ED77-3785-4A86-BE71-AC6513D0E9E7}" srcId="{563A2E9B-38DD-4774-8106-13E09831E6B4}" destId="{E2B907E5-7C90-440F-BF30-BDF5686001AF}" srcOrd="1" destOrd="0" parTransId="{987B6DA5-C6F4-4611-A939-E59042CD837F}" sibTransId="{8D2A1F4D-372A-4E01-B53D-F8247EB9F2F6}"/>
    <dgm:cxn modelId="{D0C92962-9390-4C2B-8F16-572542F59BE4}" srcId="{44F1CD76-D538-473F-B851-48463C486A40}" destId="{E90F9492-FA42-4977-855F-42016FA5A62B}" srcOrd="0" destOrd="0" parTransId="{04A07559-5C06-49F6-9E0D-1E526F5F4017}" sibTransId="{FDDEA14D-E4D9-4301-9E36-F73CA5CE6644}"/>
    <dgm:cxn modelId="{9B43AFE5-02DD-4F8B-9C4B-87A7C4D14281}" srcId="{0AEA8FF2-7688-4301-BD0D-F21EE5CE6F28}" destId="{563A2E9B-38DD-4774-8106-13E09831E6B4}" srcOrd="0" destOrd="0" parTransId="{54212704-F2ED-4323-B925-11BCEF28EFCF}" sibTransId="{BCD2B073-275B-4D3B-A44C-1B37B785BDDF}"/>
    <dgm:cxn modelId="{D0722BCD-C5B3-460A-848F-F78BE1A3F2F9}" type="presOf" srcId="{37999B77-29A2-4777-A08C-275C2E60CC53}" destId="{B2EA3A1B-81D5-4306-BD72-EDA643F67E98}" srcOrd="1" destOrd="0" presId="urn:microsoft.com/office/officeart/2005/8/layout/hierarchy2"/>
    <dgm:cxn modelId="{47F75155-5E63-4AA6-A7F2-DBB57170E005}" type="presOf" srcId="{E2B907E5-7C90-440F-BF30-BDF5686001AF}" destId="{BC04FEFC-8F51-47FD-97A8-AB5BEA567D3F}" srcOrd="0" destOrd="0" presId="urn:microsoft.com/office/officeart/2005/8/layout/hierarchy2"/>
    <dgm:cxn modelId="{24B8A8C6-B56E-4167-A6C3-32420A2FD378}" type="presOf" srcId="{E90F9492-FA42-4977-855F-42016FA5A62B}" destId="{7E445A98-6268-4FAE-9BD8-522E25C83FF3}" srcOrd="0" destOrd="0" presId="urn:microsoft.com/office/officeart/2005/8/layout/hierarchy2"/>
    <dgm:cxn modelId="{CF1A2363-F5B1-4544-8B99-58100A3328AF}" type="presOf" srcId="{987B6DA5-C6F4-4611-A939-E59042CD837F}" destId="{F6F63C04-74DD-4C73-848A-DBB2A28B2D9B}" srcOrd="1" destOrd="0" presId="urn:microsoft.com/office/officeart/2005/8/layout/hierarchy2"/>
    <dgm:cxn modelId="{81EDE6DF-F97B-453C-B79F-CFCD8BE91E08}" type="presOf" srcId="{37999B77-29A2-4777-A08C-275C2E60CC53}" destId="{25F2C10B-4611-4FBE-BB16-451CEAEFBE51}" srcOrd="0" destOrd="0" presId="urn:microsoft.com/office/officeart/2005/8/layout/hierarchy2"/>
    <dgm:cxn modelId="{8F39F3F8-8D20-400A-A54F-FA05F02B7EA3}" srcId="{E2B907E5-7C90-440F-BF30-BDF5686001AF}" destId="{A2B59901-BF1F-407A-9DDB-A5F9386AB75D}" srcOrd="0" destOrd="0" parTransId="{37999B77-29A2-4777-A08C-275C2E60CC53}" sibTransId="{4E1F6C69-0F30-4B06-B711-2B8D890027A8}"/>
    <dgm:cxn modelId="{A36A086A-C54F-481F-8796-3D492D7CC83D}" type="presOf" srcId="{0AEA8FF2-7688-4301-BD0D-F21EE5CE6F28}" destId="{331B2AA6-5095-40AA-9D4C-0A7B7ACF5825}" srcOrd="0" destOrd="0" presId="urn:microsoft.com/office/officeart/2005/8/layout/hierarchy2"/>
    <dgm:cxn modelId="{31A5C03A-990B-4F97-8576-BCAC3D6D96C9}" type="presParOf" srcId="{331B2AA6-5095-40AA-9D4C-0A7B7ACF5825}" destId="{824A08F1-9960-4763-8EE6-8826681FEB3B}" srcOrd="0" destOrd="0" presId="urn:microsoft.com/office/officeart/2005/8/layout/hierarchy2"/>
    <dgm:cxn modelId="{E5EF3D05-2302-4C6E-8FCA-CEFB0B375DFF}" type="presParOf" srcId="{824A08F1-9960-4763-8EE6-8826681FEB3B}" destId="{D95D7573-332E-4C32-8298-973BA1BB30D7}" srcOrd="0" destOrd="0" presId="urn:microsoft.com/office/officeart/2005/8/layout/hierarchy2"/>
    <dgm:cxn modelId="{08261134-6D59-4EF8-A3DA-4286BE27E219}" type="presParOf" srcId="{824A08F1-9960-4763-8EE6-8826681FEB3B}" destId="{ABCC693C-D66C-438D-BCC5-BDC4B56DBAC4}" srcOrd="1" destOrd="0" presId="urn:microsoft.com/office/officeart/2005/8/layout/hierarchy2"/>
    <dgm:cxn modelId="{7CB99BC6-E9DF-45D4-924D-D352438A8EB3}" type="presParOf" srcId="{ABCC693C-D66C-438D-BCC5-BDC4B56DBAC4}" destId="{5F07C06A-2A0B-4770-AA2F-540852367012}" srcOrd="0" destOrd="0" presId="urn:microsoft.com/office/officeart/2005/8/layout/hierarchy2"/>
    <dgm:cxn modelId="{D491EF7D-073B-4489-A444-44BC691D3006}" type="presParOf" srcId="{5F07C06A-2A0B-4770-AA2F-540852367012}" destId="{6EC8F7BB-D407-40B1-83E2-361DB7038CB0}" srcOrd="0" destOrd="0" presId="urn:microsoft.com/office/officeart/2005/8/layout/hierarchy2"/>
    <dgm:cxn modelId="{DB6255EF-7957-42E9-BBAF-49FAA2A80A8D}" type="presParOf" srcId="{ABCC693C-D66C-438D-BCC5-BDC4B56DBAC4}" destId="{BC80A75C-38C3-4DAF-A7AE-F53BC7662AC6}" srcOrd="1" destOrd="0" presId="urn:microsoft.com/office/officeart/2005/8/layout/hierarchy2"/>
    <dgm:cxn modelId="{C6A2929E-5FBE-486D-9EC6-9F6708339E5E}" type="presParOf" srcId="{BC80A75C-38C3-4DAF-A7AE-F53BC7662AC6}" destId="{250CB946-F203-4F8F-A35A-1E05741BACC6}" srcOrd="0" destOrd="0" presId="urn:microsoft.com/office/officeart/2005/8/layout/hierarchy2"/>
    <dgm:cxn modelId="{A6608D03-9737-44AC-828F-94BFA10FA996}" type="presParOf" srcId="{BC80A75C-38C3-4DAF-A7AE-F53BC7662AC6}" destId="{F3758844-DC84-45C2-B2CF-005CD66A3440}" srcOrd="1" destOrd="0" presId="urn:microsoft.com/office/officeart/2005/8/layout/hierarchy2"/>
    <dgm:cxn modelId="{C0E310DF-82BB-40F2-8D16-8A89F6F561D8}" type="presParOf" srcId="{F3758844-DC84-45C2-B2CF-005CD66A3440}" destId="{BBA6AF4B-F0B0-4C14-958E-5ABCEBF3DBE1}" srcOrd="0" destOrd="0" presId="urn:microsoft.com/office/officeart/2005/8/layout/hierarchy2"/>
    <dgm:cxn modelId="{B2D6A632-551D-4375-BF47-653B213F8B70}" type="presParOf" srcId="{BBA6AF4B-F0B0-4C14-958E-5ABCEBF3DBE1}" destId="{197E48B9-A0B7-4FFE-8EB4-02A504633006}" srcOrd="0" destOrd="0" presId="urn:microsoft.com/office/officeart/2005/8/layout/hierarchy2"/>
    <dgm:cxn modelId="{4F283353-2D32-4F57-A93A-816A9CFBE208}" type="presParOf" srcId="{F3758844-DC84-45C2-B2CF-005CD66A3440}" destId="{0A63BBCD-9B37-4CE2-B867-40F15E67EFC6}" srcOrd="1" destOrd="0" presId="urn:microsoft.com/office/officeart/2005/8/layout/hierarchy2"/>
    <dgm:cxn modelId="{5D84D878-148A-42E4-AD2D-39C06B33DE1E}" type="presParOf" srcId="{0A63BBCD-9B37-4CE2-B867-40F15E67EFC6}" destId="{7E445A98-6268-4FAE-9BD8-522E25C83FF3}" srcOrd="0" destOrd="0" presId="urn:microsoft.com/office/officeart/2005/8/layout/hierarchy2"/>
    <dgm:cxn modelId="{21E8F168-77B0-434A-820F-F08067FE79A7}" type="presParOf" srcId="{0A63BBCD-9B37-4CE2-B867-40F15E67EFC6}" destId="{D14B4C88-6C5E-4178-B3ED-49A759166FDE}" srcOrd="1" destOrd="0" presId="urn:microsoft.com/office/officeart/2005/8/layout/hierarchy2"/>
    <dgm:cxn modelId="{D9398912-5FCC-4523-8F69-A062347CE8A9}" type="presParOf" srcId="{ABCC693C-D66C-438D-BCC5-BDC4B56DBAC4}" destId="{75B1199C-52C4-4786-B099-FF2B1F86676A}" srcOrd="2" destOrd="0" presId="urn:microsoft.com/office/officeart/2005/8/layout/hierarchy2"/>
    <dgm:cxn modelId="{E42B0A56-201C-4B00-99B1-186F7A5926AC}" type="presParOf" srcId="{75B1199C-52C4-4786-B099-FF2B1F86676A}" destId="{F6F63C04-74DD-4C73-848A-DBB2A28B2D9B}" srcOrd="0" destOrd="0" presId="urn:microsoft.com/office/officeart/2005/8/layout/hierarchy2"/>
    <dgm:cxn modelId="{9DF6814F-0F7B-49A2-BC32-115C35A5EF76}" type="presParOf" srcId="{ABCC693C-D66C-438D-BCC5-BDC4B56DBAC4}" destId="{0CCB5874-2110-47DF-9E2B-EC130501C44F}" srcOrd="3" destOrd="0" presId="urn:microsoft.com/office/officeart/2005/8/layout/hierarchy2"/>
    <dgm:cxn modelId="{11600DC0-8AB9-42D1-8B1D-9EFF8A255DF8}" type="presParOf" srcId="{0CCB5874-2110-47DF-9E2B-EC130501C44F}" destId="{BC04FEFC-8F51-47FD-97A8-AB5BEA567D3F}" srcOrd="0" destOrd="0" presId="urn:microsoft.com/office/officeart/2005/8/layout/hierarchy2"/>
    <dgm:cxn modelId="{FF4C7B1B-F6BC-45FE-BE78-6BC64C23ACE3}" type="presParOf" srcId="{0CCB5874-2110-47DF-9E2B-EC130501C44F}" destId="{F63E8129-441E-4C72-BB3B-42AF1E9CD044}" srcOrd="1" destOrd="0" presId="urn:microsoft.com/office/officeart/2005/8/layout/hierarchy2"/>
    <dgm:cxn modelId="{B2961423-D887-49E6-A87C-9EAB546BDF72}" type="presParOf" srcId="{F63E8129-441E-4C72-BB3B-42AF1E9CD044}" destId="{25F2C10B-4611-4FBE-BB16-451CEAEFBE51}" srcOrd="0" destOrd="0" presId="urn:microsoft.com/office/officeart/2005/8/layout/hierarchy2"/>
    <dgm:cxn modelId="{A8F38517-601C-4680-8552-78CF6DA628CA}" type="presParOf" srcId="{25F2C10B-4611-4FBE-BB16-451CEAEFBE51}" destId="{B2EA3A1B-81D5-4306-BD72-EDA643F67E98}" srcOrd="0" destOrd="0" presId="urn:microsoft.com/office/officeart/2005/8/layout/hierarchy2"/>
    <dgm:cxn modelId="{93A1F291-8889-4E23-84DE-CF426315DE87}" type="presParOf" srcId="{F63E8129-441E-4C72-BB3B-42AF1E9CD044}" destId="{898983D0-B9D8-45EB-95A7-CEE420B52318}" srcOrd="1" destOrd="0" presId="urn:microsoft.com/office/officeart/2005/8/layout/hierarchy2"/>
    <dgm:cxn modelId="{88180823-89A6-40B5-B050-1835CAE5F7C9}" type="presParOf" srcId="{898983D0-B9D8-45EB-95A7-CEE420B52318}" destId="{E0D40F55-9348-46A7-A1E6-041070CF5093}" srcOrd="0" destOrd="0" presId="urn:microsoft.com/office/officeart/2005/8/layout/hierarchy2"/>
    <dgm:cxn modelId="{53E7C88A-95A4-4CE7-B5B0-2BA33DCD6EFC}" type="presParOf" srcId="{898983D0-B9D8-45EB-95A7-CEE420B52318}" destId="{1543B7C1-CBFA-41A2-9327-41C86DD22FAB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0AEA8FF2-7688-4301-BD0D-F21EE5CE6F28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63A2E9B-38DD-4774-8106-13E09831E6B4}">
      <dgm:prSet phldrT="[Text]"/>
      <dgm:spPr/>
      <dgm:t>
        <a:bodyPr/>
        <a:lstStyle/>
        <a:p>
          <a:r>
            <a:rPr lang="en-US" dirty="0" smtClean="0"/>
            <a:t>3 </a:t>
          </a:r>
          <a:r>
            <a:rPr lang="en-US" dirty="0" err="1" smtClean="0"/>
            <a:t>proiecte</a:t>
          </a:r>
          <a:endParaRPr lang="en-US" dirty="0"/>
        </a:p>
      </dgm:t>
    </dgm:pt>
    <dgm:pt modelId="{54212704-F2ED-4323-B925-11BCEF28EFCF}" type="parTrans" cxnId="{9B43AFE5-02DD-4F8B-9C4B-87A7C4D14281}">
      <dgm:prSet/>
      <dgm:spPr/>
      <dgm:t>
        <a:bodyPr/>
        <a:lstStyle/>
        <a:p>
          <a:endParaRPr lang="en-US"/>
        </a:p>
      </dgm:t>
    </dgm:pt>
    <dgm:pt modelId="{BCD2B073-275B-4D3B-A44C-1B37B785BDDF}" type="sibTrans" cxnId="{9B43AFE5-02DD-4F8B-9C4B-87A7C4D14281}">
      <dgm:prSet/>
      <dgm:spPr/>
      <dgm:t>
        <a:bodyPr/>
        <a:lstStyle/>
        <a:p>
          <a:endParaRPr lang="en-US"/>
        </a:p>
      </dgm:t>
    </dgm:pt>
    <dgm:pt modelId="{E469F1E2-1829-4604-8C66-8D82ADB1A076}">
      <dgm:prSet phldrT="[Text]"/>
      <dgm:spPr/>
      <dgm:t>
        <a:bodyPr/>
        <a:lstStyle/>
        <a:p>
          <a:r>
            <a:rPr lang="en-US" dirty="0" err="1" smtClean="0"/>
            <a:t>Masura</a:t>
          </a:r>
          <a:r>
            <a:rPr lang="en-US" dirty="0" smtClean="0"/>
            <a:t> 112</a:t>
          </a:r>
          <a:endParaRPr lang="en-US" dirty="0"/>
        </a:p>
      </dgm:t>
    </dgm:pt>
    <dgm:pt modelId="{833E8265-099F-450B-965C-9EF9C47C042D}" type="parTrans" cxnId="{60F0C0E5-C317-497A-BF96-13C7326944C6}">
      <dgm:prSet/>
      <dgm:spPr/>
      <dgm:t>
        <a:bodyPr/>
        <a:lstStyle/>
        <a:p>
          <a:endParaRPr lang="en-US"/>
        </a:p>
      </dgm:t>
    </dgm:pt>
    <dgm:pt modelId="{0114850D-F9B4-4AF7-B35D-07DF227C7D46}" type="sibTrans" cxnId="{60F0C0E5-C317-497A-BF96-13C7326944C6}">
      <dgm:prSet/>
      <dgm:spPr/>
      <dgm:t>
        <a:bodyPr/>
        <a:lstStyle/>
        <a:p>
          <a:endParaRPr lang="en-US"/>
        </a:p>
      </dgm:t>
    </dgm:pt>
    <dgm:pt modelId="{14D07B5D-9599-41CA-989F-CCB02E2AAC8D}">
      <dgm:prSet phldrT="[Text]"/>
      <dgm:spPr/>
      <dgm:t>
        <a:bodyPr/>
        <a:lstStyle/>
        <a:p>
          <a:r>
            <a:rPr lang="en-US" dirty="0" smtClean="0"/>
            <a:t>1 </a:t>
          </a:r>
          <a:r>
            <a:rPr lang="en-US" dirty="0" err="1" smtClean="0"/>
            <a:t>proiect</a:t>
          </a:r>
          <a:endParaRPr lang="en-US" dirty="0"/>
        </a:p>
      </dgm:t>
    </dgm:pt>
    <dgm:pt modelId="{22592DEF-17BA-45B5-9BF5-15162A93125A}" type="parTrans" cxnId="{F9809E4E-49E5-4A82-928B-21712F08FD7D}">
      <dgm:prSet/>
      <dgm:spPr/>
      <dgm:t>
        <a:bodyPr/>
        <a:lstStyle/>
        <a:p>
          <a:endParaRPr lang="en-US"/>
        </a:p>
      </dgm:t>
    </dgm:pt>
    <dgm:pt modelId="{B31D269C-CA6F-4B03-9DDA-DD065823BDC6}" type="sibTrans" cxnId="{F9809E4E-49E5-4A82-928B-21712F08FD7D}">
      <dgm:prSet/>
      <dgm:spPr/>
      <dgm:t>
        <a:bodyPr/>
        <a:lstStyle/>
        <a:p>
          <a:endParaRPr lang="en-US"/>
        </a:p>
      </dgm:t>
    </dgm:pt>
    <dgm:pt modelId="{55D87E74-6D07-4EEC-B9B9-9FC327E62262}">
      <dgm:prSet phldrT="[Text]"/>
      <dgm:spPr/>
      <dgm:t>
        <a:bodyPr/>
        <a:lstStyle/>
        <a:p>
          <a:r>
            <a:rPr lang="en-US" dirty="0" err="1" smtClean="0"/>
            <a:t>Masura</a:t>
          </a:r>
          <a:r>
            <a:rPr lang="en-US" dirty="0" smtClean="0"/>
            <a:t> 312</a:t>
          </a:r>
          <a:endParaRPr lang="en-US" dirty="0"/>
        </a:p>
      </dgm:t>
    </dgm:pt>
    <dgm:pt modelId="{5C4BBFC1-7283-498C-853E-BAB25D91605C}" type="parTrans" cxnId="{B303EBF3-D069-452D-A876-AE0D279BF66F}">
      <dgm:prSet/>
      <dgm:spPr/>
      <dgm:t>
        <a:bodyPr/>
        <a:lstStyle/>
        <a:p>
          <a:endParaRPr lang="en-US"/>
        </a:p>
      </dgm:t>
    </dgm:pt>
    <dgm:pt modelId="{DE5A5F8C-5F1E-41A7-A51E-C119AA1B1487}" type="sibTrans" cxnId="{B303EBF3-D069-452D-A876-AE0D279BF66F}">
      <dgm:prSet/>
      <dgm:spPr/>
      <dgm:t>
        <a:bodyPr/>
        <a:lstStyle/>
        <a:p>
          <a:endParaRPr lang="en-US"/>
        </a:p>
      </dgm:t>
    </dgm:pt>
    <dgm:pt modelId="{3AF71753-3DE1-4C8F-8563-75F55606BD17}">
      <dgm:prSet phldrT="[Text]"/>
      <dgm:spPr/>
      <dgm:t>
        <a:bodyPr/>
        <a:lstStyle/>
        <a:p>
          <a:r>
            <a:rPr lang="en-US" dirty="0" smtClean="0"/>
            <a:t>1 </a:t>
          </a:r>
          <a:r>
            <a:rPr lang="en-US" dirty="0" err="1" smtClean="0"/>
            <a:t>proiect</a:t>
          </a:r>
          <a:endParaRPr lang="en-US" dirty="0"/>
        </a:p>
      </dgm:t>
    </dgm:pt>
    <dgm:pt modelId="{53453114-6F1E-49EE-84C8-D0EF016ACDBC}" type="parTrans" cxnId="{91D50274-9D9B-416B-B825-872CE6371836}">
      <dgm:prSet/>
      <dgm:spPr/>
      <dgm:t>
        <a:bodyPr/>
        <a:lstStyle/>
        <a:p>
          <a:endParaRPr lang="en-US"/>
        </a:p>
      </dgm:t>
    </dgm:pt>
    <dgm:pt modelId="{4F70BE58-3649-4646-8377-1F9551B511AA}" type="sibTrans" cxnId="{91D50274-9D9B-416B-B825-872CE6371836}">
      <dgm:prSet/>
      <dgm:spPr/>
      <dgm:t>
        <a:bodyPr/>
        <a:lstStyle/>
        <a:p>
          <a:endParaRPr lang="en-US"/>
        </a:p>
      </dgm:t>
    </dgm:pt>
    <dgm:pt modelId="{1D720AAE-CDE6-4745-BC4A-439504619082}">
      <dgm:prSet phldrT="[Text]"/>
      <dgm:spPr/>
      <dgm:t>
        <a:bodyPr/>
        <a:lstStyle/>
        <a:p>
          <a:r>
            <a:rPr lang="en-US" dirty="0" err="1" smtClean="0"/>
            <a:t>Masura</a:t>
          </a:r>
          <a:r>
            <a:rPr lang="en-US" dirty="0" smtClean="0"/>
            <a:t> 322</a:t>
          </a:r>
          <a:endParaRPr lang="en-US" dirty="0"/>
        </a:p>
      </dgm:t>
    </dgm:pt>
    <dgm:pt modelId="{94C33F50-7583-458E-837C-D5E2176C9702}" type="parTrans" cxnId="{E0B58B80-3EB7-4BEE-BB8D-6618B97EEABF}">
      <dgm:prSet/>
      <dgm:spPr/>
      <dgm:t>
        <a:bodyPr/>
        <a:lstStyle/>
        <a:p>
          <a:endParaRPr lang="en-US"/>
        </a:p>
      </dgm:t>
    </dgm:pt>
    <dgm:pt modelId="{ABE87D43-057A-4921-891C-EA53A78116D3}" type="sibTrans" cxnId="{E0B58B80-3EB7-4BEE-BB8D-6618B97EEABF}">
      <dgm:prSet/>
      <dgm:spPr/>
      <dgm:t>
        <a:bodyPr/>
        <a:lstStyle/>
        <a:p>
          <a:endParaRPr lang="en-US"/>
        </a:p>
      </dgm:t>
    </dgm:pt>
    <dgm:pt modelId="{03F4742D-822F-4751-892A-C41E45ADF6E4}">
      <dgm:prSet phldrT="[Text]"/>
      <dgm:spPr/>
      <dgm:t>
        <a:bodyPr/>
        <a:lstStyle/>
        <a:p>
          <a:r>
            <a:rPr lang="en-US" dirty="0" smtClean="0"/>
            <a:t>1 </a:t>
          </a:r>
          <a:r>
            <a:rPr lang="en-US" dirty="0" err="1" smtClean="0"/>
            <a:t>proiect</a:t>
          </a:r>
          <a:endParaRPr lang="en-US" dirty="0"/>
        </a:p>
      </dgm:t>
    </dgm:pt>
    <dgm:pt modelId="{A87DF205-00A2-4FB2-B545-F211D65C4D66}" type="parTrans" cxnId="{F1C445EC-F0CA-4673-9654-F5C3E2104322}">
      <dgm:prSet/>
      <dgm:spPr/>
      <dgm:t>
        <a:bodyPr/>
        <a:lstStyle/>
        <a:p>
          <a:endParaRPr lang="en-US"/>
        </a:p>
      </dgm:t>
    </dgm:pt>
    <dgm:pt modelId="{7244952A-330C-4DE0-AE31-1514171B3542}" type="sibTrans" cxnId="{F1C445EC-F0CA-4673-9654-F5C3E2104322}">
      <dgm:prSet/>
      <dgm:spPr/>
      <dgm:t>
        <a:bodyPr/>
        <a:lstStyle/>
        <a:p>
          <a:endParaRPr lang="en-US"/>
        </a:p>
      </dgm:t>
    </dgm:pt>
    <dgm:pt modelId="{331B2AA6-5095-40AA-9D4C-0A7B7ACF5825}" type="pres">
      <dgm:prSet presAssocID="{0AEA8FF2-7688-4301-BD0D-F21EE5CE6F28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24A08F1-9960-4763-8EE6-8826681FEB3B}" type="pres">
      <dgm:prSet presAssocID="{563A2E9B-38DD-4774-8106-13E09831E6B4}" presName="root1" presStyleCnt="0"/>
      <dgm:spPr/>
    </dgm:pt>
    <dgm:pt modelId="{D95D7573-332E-4C32-8298-973BA1BB30D7}" type="pres">
      <dgm:prSet presAssocID="{563A2E9B-38DD-4774-8106-13E09831E6B4}" presName="LevelOneTextNode" presStyleLbl="node0" presStyleIdx="0" presStyleCnt="1" custScaleX="1002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BCC693C-D66C-438D-BCC5-BDC4B56DBAC4}" type="pres">
      <dgm:prSet presAssocID="{563A2E9B-38DD-4774-8106-13E09831E6B4}" presName="level2hierChild" presStyleCnt="0"/>
      <dgm:spPr/>
    </dgm:pt>
    <dgm:pt modelId="{071CEEDE-BC83-42B4-B156-EABF68E5CABE}" type="pres">
      <dgm:prSet presAssocID="{833E8265-099F-450B-965C-9EF9C47C042D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C056795F-A43F-4BE7-9E30-72C27613B1F1}" type="pres">
      <dgm:prSet presAssocID="{833E8265-099F-450B-965C-9EF9C47C042D}" presName="connTx" presStyleLbl="parChTrans1D2" presStyleIdx="0" presStyleCnt="3"/>
      <dgm:spPr/>
      <dgm:t>
        <a:bodyPr/>
        <a:lstStyle/>
        <a:p>
          <a:endParaRPr lang="en-US"/>
        </a:p>
      </dgm:t>
    </dgm:pt>
    <dgm:pt modelId="{38801967-03C2-462B-8E7D-8D2C86F1B250}" type="pres">
      <dgm:prSet presAssocID="{E469F1E2-1829-4604-8C66-8D82ADB1A076}" presName="root2" presStyleCnt="0"/>
      <dgm:spPr/>
    </dgm:pt>
    <dgm:pt modelId="{AB511F3E-87AD-4C54-AAB8-E9B949471F69}" type="pres">
      <dgm:prSet presAssocID="{E469F1E2-1829-4604-8C66-8D82ADB1A076}" presName="LevelTwoTextNode" presStyleLbl="node2" presStyleIdx="0" presStyleCnt="3" custScaleX="15982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8E21B2E-D7CA-4D77-905C-CBDD76D9DBD4}" type="pres">
      <dgm:prSet presAssocID="{E469F1E2-1829-4604-8C66-8D82ADB1A076}" presName="level3hierChild" presStyleCnt="0"/>
      <dgm:spPr/>
    </dgm:pt>
    <dgm:pt modelId="{11592F4F-8C69-443D-A832-EA9CB5B88527}" type="pres">
      <dgm:prSet presAssocID="{22592DEF-17BA-45B5-9BF5-15162A93125A}" presName="conn2-1" presStyleLbl="parChTrans1D3" presStyleIdx="0" presStyleCnt="3"/>
      <dgm:spPr/>
      <dgm:t>
        <a:bodyPr/>
        <a:lstStyle/>
        <a:p>
          <a:endParaRPr lang="en-US"/>
        </a:p>
      </dgm:t>
    </dgm:pt>
    <dgm:pt modelId="{CE8841E3-27FC-46B5-A63C-B3F14A43DD4A}" type="pres">
      <dgm:prSet presAssocID="{22592DEF-17BA-45B5-9BF5-15162A93125A}" presName="connTx" presStyleLbl="parChTrans1D3" presStyleIdx="0" presStyleCnt="3"/>
      <dgm:spPr/>
      <dgm:t>
        <a:bodyPr/>
        <a:lstStyle/>
        <a:p>
          <a:endParaRPr lang="en-US"/>
        </a:p>
      </dgm:t>
    </dgm:pt>
    <dgm:pt modelId="{DAEEBDAC-EBDF-4895-BABB-8B928ABFA934}" type="pres">
      <dgm:prSet presAssocID="{14D07B5D-9599-41CA-989F-CCB02E2AAC8D}" presName="root2" presStyleCnt="0"/>
      <dgm:spPr/>
    </dgm:pt>
    <dgm:pt modelId="{67A3A546-4418-4B91-B168-E241FF569323}" type="pres">
      <dgm:prSet presAssocID="{14D07B5D-9599-41CA-989F-CCB02E2AAC8D}" presName="LevelTwoTextNod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D1C60BF-EBC2-4A40-B0B1-D506F386FEEF}" type="pres">
      <dgm:prSet presAssocID="{14D07B5D-9599-41CA-989F-CCB02E2AAC8D}" presName="level3hierChild" presStyleCnt="0"/>
      <dgm:spPr/>
    </dgm:pt>
    <dgm:pt modelId="{40DF32A8-9B1D-46C9-956A-4676D56EC5CF}" type="pres">
      <dgm:prSet presAssocID="{5C4BBFC1-7283-498C-853E-BAB25D91605C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CCFB74C4-E3B6-47AC-BCA5-2B5C5A76D69C}" type="pres">
      <dgm:prSet presAssocID="{5C4BBFC1-7283-498C-853E-BAB25D91605C}" presName="connTx" presStyleLbl="parChTrans1D2" presStyleIdx="1" presStyleCnt="3"/>
      <dgm:spPr/>
      <dgm:t>
        <a:bodyPr/>
        <a:lstStyle/>
        <a:p>
          <a:endParaRPr lang="en-US"/>
        </a:p>
      </dgm:t>
    </dgm:pt>
    <dgm:pt modelId="{9A52DB20-E266-4191-9ED8-F92B79EA768E}" type="pres">
      <dgm:prSet presAssocID="{55D87E74-6D07-4EEC-B9B9-9FC327E62262}" presName="root2" presStyleCnt="0"/>
      <dgm:spPr/>
    </dgm:pt>
    <dgm:pt modelId="{AAB23C08-5F5B-4E5C-907C-1C2677A87D4A}" type="pres">
      <dgm:prSet presAssocID="{55D87E74-6D07-4EEC-B9B9-9FC327E62262}" presName="LevelTwoTextNode" presStyleLbl="node2" presStyleIdx="1" presStyleCnt="3" custScaleX="15982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DC2BC27-1669-4999-9442-014DFD64FFD0}" type="pres">
      <dgm:prSet presAssocID="{55D87E74-6D07-4EEC-B9B9-9FC327E62262}" presName="level3hierChild" presStyleCnt="0"/>
      <dgm:spPr/>
    </dgm:pt>
    <dgm:pt modelId="{2C5FE049-30E8-4D7A-A0CB-B788D701B27E}" type="pres">
      <dgm:prSet presAssocID="{53453114-6F1E-49EE-84C8-D0EF016ACDBC}" presName="conn2-1" presStyleLbl="parChTrans1D3" presStyleIdx="1" presStyleCnt="3"/>
      <dgm:spPr/>
      <dgm:t>
        <a:bodyPr/>
        <a:lstStyle/>
        <a:p>
          <a:endParaRPr lang="en-US"/>
        </a:p>
      </dgm:t>
    </dgm:pt>
    <dgm:pt modelId="{EAD38116-5142-42FB-8AC5-75835165A068}" type="pres">
      <dgm:prSet presAssocID="{53453114-6F1E-49EE-84C8-D0EF016ACDBC}" presName="connTx" presStyleLbl="parChTrans1D3" presStyleIdx="1" presStyleCnt="3"/>
      <dgm:spPr/>
      <dgm:t>
        <a:bodyPr/>
        <a:lstStyle/>
        <a:p>
          <a:endParaRPr lang="en-US"/>
        </a:p>
      </dgm:t>
    </dgm:pt>
    <dgm:pt modelId="{B6413E0E-FFAE-440F-ADA8-111A210DCD92}" type="pres">
      <dgm:prSet presAssocID="{3AF71753-3DE1-4C8F-8563-75F55606BD17}" presName="root2" presStyleCnt="0"/>
      <dgm:spPr/>
    </dgm:pt>
    <dgm:pt modelId="{5E1DA747-8298-4161-9755-5E098A004E7E}" type="pres">
      <dgm:prSet presAssocID="{3AF71753-3DE1-4C8F-8563-75F55606BD17}" presName="LevelTwoTextNod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C936FDB-C9A7-4ADF-9B1B-67C9924ADFEF}" type="pres">
      <dgm:prSet presAssocID="{3AF71753-3DE1-4C8F-8563-75F55606BD17}" presName="level3hierChild" presStyleCnt="0"/>
      <dgm:spPr/>
    </dgm:pt>
    <dgm:pt modelId="{AB97C993-6183-4BF6-BEB0-A7699F66550A}" type="pres">
      <dgm:prSet presAssocID="{94C33F50-7583-458E-837C-D5E2176C9702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1EA0CAB5-3442-496B-BEC6-FAF2F5ED7304}" type="pres">
      <dgm:prSet presAssocID="{94C33F50-7583-458E-837C-D5E2176C9702}" presName="connTx" presStyleLbl="parChTrans1D2" presStyleIdx="2" presStyleCnt="3"/>
      <dgm:spPr/>
      <dgm:t>
        <a:bodyPr/>
        <a:lstStyle/>
        <a:p>
          <a:endParaRPr lang="en-US"/>
        </a:p>
      </dgm:t>
    </dgm:pt>
    <dgm:pt modelId="{56E3DAB0-8212-42CC-9EA4-FC995DC2CB44}" type="pres">
      <dgm:prSet presAssocID="{1D720AAE-CDE6-4745-BC4A-439504619082}" presName="root2" presStyleCnt="0"/>
      <dgm:spPr/>
    </dgm:pt>
    <dgm:pt modelId="{9AC05897-334E-4436-B731-39D48A967E22}" type="pres">
      <dgm:prSet presAssocID="{1D720AAE-CDE6-4745-BC4A-439504619082}" presName="LevelTwoTextNode" presStyleLbl="node2" presStyleIdx="2" presStyleCnt="3" custScaleX="15982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90EBF19-A397-408B-9C17-66138F815E16}" type="pres">
      <dgm:prSet presAssocID="{1D720AAE-CDE6-4745-BC4A-439504619082}" presName="level3hierChild" presStyleCnt="0"/>
      <dgm:spPr/>
    </dgm:pt>
    <dgm:pt modelId="{806D9A92-2CCD-4DCD-AF2E-331033F536FD}" type="pres">
      <dgm:prSet presAssocID="{A87DF205-00A2-4FB2-B545-F211D65C4D66}" presName="conn2-1" presStyleLbl="parChTrans1D3" presStyleIdx="2" presStyleCnt="3"/>
      <dgm:spPr/>
      <dgm:t>
        <a:bodyPr/>
        <a:lstStyle/>
        <a:p>
          <a:endParaRPr lang="en-US"/>
        </a:p>
      </dgm:t>
    </dgm:pt>
    <dgm:pt modelId="{BC506237-480F-4282-ACB3-B11F03E36182}" type="pres">
      <dgm:prSet presAssocID="{A87DF205-00A2-4FB2-B545-F211D65C4D66}" presName="connTx" presStyleLbl="parChTrans1D3" presStyleIdx="2" presStyleCnt="3"/>
      <dgm:spPr/>
      <dgm:t>
        <a:bodyPr/>
        <a:lstStyle/>
        <a:p>
          <a:endParaRPr lang="en-US"/>
        </a:p>
      </dgm:t>
    </dgm:pt>
    <dgm:pt modelId="{E4B03DD0-BD7F-4026-8405-148AF28D9AC7}" type="pres">
      <dgm:prSet presAssocID="{03F4742D-822F-4751-892A-C41E45ADF6E4}" presName="root2" presStyleCnt="0"/>
      <dgm:spPr/>
    </dgm:pt>
    <dgm:pt modelId="{55558101-9C41-41EA-BAAC-112BAB6B648E}" type="pres">
      <dgm:prSet presAssocID="{03F4742D-822F-4751-892A-C41E45ADF6E4}" presName="LevelTwoTextNod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2EEDD5D-3969-4377-96EE-3786D11E373A}" type="pres">
      <dgm:prSet presAssocID="{03F4742D-822F-4751-892A-C41E45ADF6E4}" presName="level3hierChild" presStyleCnt="0"/>
      <dgm:spPr/>
    </dgm:pt>
  </dgm:ptLst>
  <dgm:cxnLst>
    <dgm:cxn modelId="{2F631DF2-2E51-4596-B33D-253950419170}" type="presOf" srcId="{03F4742D-822F-4751-892A-C41E45ADF6E4}" destId="{55558101-9C41-41EA-BAAC-112BAB6B648E}" srcOrd="0" destOrd="0" presId="urn:microsoft.com/office/officeart/2005/8/layout/hierarchy2"/>
    <dgm:cxn modelId="{145F5AE6-8777-4776-A76D-3BE770849B47}" type="presOf" srcId="{53453114-6F1E-49EE-84C8-D0EF016ACDBC}" destId="{2C5FE049-30E8-4D7A-A0CB-B788D701B27E}" srcOrd="0" destOrd="0" presId="urn:microsoft.com/office/officeart/2005/8/layout/hierarchy2"/>
    <dgm:cxn modelId="{0235F65A-2EA8-40AF-A094-BE8A8B94D9F9}" type="presOf" srcId="{A87DF205-00A2-4FB2-B545-F211D65C4D66}" destId="{806D9A92-2CCD-4DCD-AF2E-331033F536FD}" srcOrd="0" destOrd="0" presId="urn:microsoft.com/office/officeart/2005/8/layout/hierarchy2"/>
    <dgm:cxn modelId="{65984AD3-B9B3-47CD-864C-AD1AB276F63D}" type="presOf" srcId="{3AF71753-3DE1-4C8F-8563-75F55606BD17}" destId="{5E1DA747-8298-4161-9755-5E098A004E7E}" srcOrd="0" destOrd="0" presId="urn:microsoft.com/office/officeart/2005/8/layout/hierarchy2"/>
    <dgm:cxn modelId="{7408AD36-ADE6-4375-926E-A68430ECBD1D}" type="presOf" srcId="{55D87E74-6D07-4EEC-B9B9-9FC327E62262}" destId="{AAB23C08-5F5B-4E5C-907C-1C2677A87D4A}" srcOrd="0" destOrd="0" presId="urn:microsoft.com/office/officeart/2005/8/layout/hierarchy2"/>
    <dgm:cxn modelId="{5925AF9B-6EE6-4599-8BAF-6A5E3A3E7AEF}" type="presOf" srcId="{94C33F50-7583-458E-837C-D5E2176C9702}" destId="{1EA0CAB5-3442-496B-BEC6-FAF2F5ED7304}" srcOrd="1" destOrd="0" presId="urn:microsoft.com/office/officeart/2005/8/layout/hierarchy2"/>
    <dgm:cxn modelId="{FDE18101-4D18-472A-9153-091EF43A6854}" type="presOf" srcId="{1D720AAE-CDE6-4745-BC4A-439504619082}" destId="{9AC05897-334E-4436-B731-39D48A967E22}" srcOrd="0" destOrd="0" presId="urn:microsoft.com/office/officeart/2005/8/layout/hierarchy2"/>
    <dgm:cxn modelId="{0E472528-00FF-4473-BE20-4CBC2D58B21C}" type="presOf" srcId="{E469F1E2-1829-4604-8C66-8D82ADB1A076}" destId="{AB511F3E-87AD-4C54-AAB8-E9B949471F69}" srcOrd="0" destOrd="0" presId="urn:microsoft.com/office/officeart/2005/8/layout/hierarchy2"/>
    <dgm:cxn modelId="{BC20747C-3C75-472C-9420-414E17CE50C2}" type="presOf" srcId="{A87DF205-00A2-4FB2-B545-F211D65C4D66}" destId="{BC506237-480F-4282-ACB3-B11F03E36182}" srcOrd="1" destOrd="0" presId="urn:microsoft.com/office/officeart/2005/8/layout/hierarchy2"/>
    <dgm:cxn modelId="{E0B58B80-3EB7-4BEE-BB8D-6618B97EEABF}" srcId="{563A2E9B-38DD-4774-8106-13E09831E6B4}" destId="{1D720AAE-CDE6-4745-BC4A-439504619082}" srcOrd="2" destOrd="0" parTransId="{94C33F50-7583-458E-837C-D5E2176C9702}" sibTransId="{ABE87D43-057A-4921-891C-EA53A78116D3}"/>
    <dgm:cxn modelId="{F1C445EC-F0CA-4673-9654-F5C3E2104322}" srcId="{1D720AAE-CDE6-4745-BC4A-439504619082}" destId="{03F4742D-822F-4751-892A-C41E45ADF6E4}" srcOrd="0" destOrd="0" parTransId="{A87DF205-00A2-4FB2-B545-F211D65C4D66}" sibTransId="{7244952A-330C-4DE0-AE31-1514171B3542}"/>
    <dgm:cxn modelId="{1D301162-FE55-41D9-9472-30B39596D973}" type="presOf" srcId="{53453114-6F1E-49EE-84C8-D0EF016ACDBC}" destId="{EAD38116-5142-42FB-8AC5-75835165A068}" srcOrd="1" destOrd="0" presId="urn:microsoft.com/office/officeart/2005/8/layout/hierarchy2"/>
    <dgm:cxn modelId="{F6E00A59-6069-4CB6-BF51-D4F4CE935F59}" type="presOf" srcId="{94C33F50-7583-458E-837C-D5E2176C9702}" destId="{AB97C993-6183-4BF6-BEB0-A7699F66550A}" srcOrd="0" destOrd="0" presId="urn:microsoft.com/office/officeart/2005/8/layout/hierarchy2"/>
    <dgm:cxn modelId="{E4382E9C-E218-40CF-B81C-7684E2F35063}" type="presOf" srcId="{833E8265-099F-450B-965C-9EF9C47C042D}" destId="{071CEEDE-BC83-42B4-B156-EABF68E5CABE}" srcOrd="0" destOrd="0" presId="urn:microsoft.com/office/officeart/2005/8/layout/hierarchy2"/>
    <dgm:cxn modelId="{B303EBF3-D069-452D-A876-AE0D279BF66F}" srcId="{563A2E9B-38DD-4774-8106-13E09831E6B4}" destId="{55D87E74-6D07-4EEC-B9B9-9FC327E62262}" srcOrd="1" destOrd="0" parTransId="{5C4BBFC1-7283-498C-853E-BAB25D91605C}" sibTransId="{DE5A5F8C-5F1E-41A7-A51E-C119AA1B1487}"/>
    <dgm:cxn modelId="{91D50274-9D9B-416B-B825-872CE6371836}" srcId="{55D87E74-6D07-4EEC-B9B9-9FC327E62262}" destId="{3AF71753-3DE1-4C8F-8563-75F55606BD17}" srcOrd="0" destOrd="0" parTransId="{53453114-6F1E-49EE-84C8-D0EF016ACDBC}" sibTransId="{4F70BE58-3649-4646-8377-1F9551B511AA}"/>
    <dgm:cxn modelId="{9B43AFE5-02DD-4F8B-9C4B-87A7C4D14281}" srcId="{0AEA8FF2-7688-4301-BD0D-F21EE5CE6F28}" destId="{563A2E9B-38DD-4774-8106-13E09831E6B4}" srcOrd="0" destOrd="0" parTransId="{54212704-F2ED-4323-B925-11BCEF28EFCF}" sibTransId="{BCD2B073-275B-4D3B-A44C-1B37B785BDDF}"/>
    <dgm:cxn modelId="{790AEFE9-328B-49ED-A946-B4CBC4B72D04}" type="presOf" srcId="{833E8265-099F-450B-965C-9EF9C47C042D}" destId="{C056795F-A43F-4BE7-9E30-72C27613B1F1}" srcOrd="1" destOrd="0" presId="urn:microsoft.com/office/officeart/2005/8/layout/hierarchy2"/>
    <dgm:cxn modelId="{2B1A541A-388F-42DB-A996-AE09BC23FE64}" type="presOf" srcId="{0AEA8FF2-7688-4301-BD0D-F21EE5CE6F28}" destId="{331B2AA6-5095-40AA-9D4C-0A7B7ACF5825}" srcOrd="0" destOrd="0" presId="urn:microsoft.com/office/officeart/2005/8/layout/hierarchy2"/>
    <dgm:cxn modelId="{3EC0C286-C664-4F6B-9E74-737090DBF2E6}" type="presOf" srcId="{14D07B5D-9599-41CA-989F-CCB02E2AAC8D}" destId="{67A3A546-4418-4B91-B168-E241FF569323}" srcOrd="0" destOrd="0" presId="urn:microsoft.com/office/officeart/2005/8/layout/hierarchy2"/>
    <dgm:cxn modelId="{60F0C0E5-C317-497A-BF96-13C7326944C6}" srcId="{563A2E9B-38DD-4774-8106-13E09831E6B4}" destId="{E469F1E2-1829-4604-8C66-8D82ADB1A076}" srcOrd="0" destOrd="0" parTransId="{833E8265-099F-450B-965C-9EF9C47C042D}" sibTransId="{0114850D-F9B4-4AF7-B35D-07DF227C7D46}"/>
    <dgm:cxn modelId="{F9809E4E-49E5-4A82-928B-21712F08FD7D}" srcId="{E469F1E2-1829-4604-8C66-8D82ADB1A076}" destId="{14D07B5D-9599-41CA-989F-CCB02E2AAC8D}" srcOrd="0" destOrd="0" parTransId="{22592DEF-17BA-45B5-9BF5-15162A93125A}" sibTransId="{B31D269C-CA6F-4B03-9DDA-DD065823BDC6}"/>
    <dgm:cxn modelId="{D6A40DAB-1074-4E12-BFD2-22A0CC63276C}" type="presOf" srcId="{22592DEF-17BA-45B5-9BF5-15162A93125A}" destId="{11592F4F-8C69-443D-A832-EA9CB5B88527}" srcOrd="0" destOrd="0" presId="urn:microsoft.com/office/officeart/2005/8/layout/hierarchy2"/>
    <dgm:cxn modelId="{1871A416-0073-4C20-B5C1-D3A2AF086222}" type="presOf" srcId="{5C4BBFC1-7283-498C-853E-BAB25D91605C}" destId="{40DF32A8-9B1D-46C9-956A-4676D56EC5CF}" srcOrd="0" destOrd="0" presId="urn:microsoft.com/office/officeart/2005/8/layout/hierarchy2"/>
    <dgm:cxn modelId="{AE40E734-92FB-4A69-ADCA-8AB3F17893E6}" type="presOf" srcId="{5C4BBFC1-7283-498C-853E-BAB25D91605C}" destId="{CCFB74C4-E3B6-47AC-BCA5-2B5C5A76D69C}" srcOrd="1" destOrd="0" presId="urn:microsoft.com/office/officeart/2005/8/layout/hierarchy2"/>
    <dgm:cxn modelId="{9DA0835C-2834-4DCD-9A4B-E1696891EF01}" type="presOf" srcId="{563A2E9B-38DD-4774-8106-13E09831E6B4}" destId="{D95D7573-332E-4C32-8298-973BA1BB30D7}" srcOrd="0" destOrd="0" presId="urn:microsoft.com/office/officeart/2005/8/layout/hierarchy2"/>
    <dgm:cxn modelId="{F5701CE3-4E2C-45D5-95AF-6DC109F2A25B}" type="presOf" srcId="{22592DEF-17BA-45B5-9BF5-15162A93125A}" destId="{CE8841E3-27FC-46B5-A63C-B3F14A43DD4A}" srcOrd="1" destOrd="0" presId="urn:microsoft.com/office/officeart/2005/8/layout/hierarchy2"/>
    <dgm:cxn modelId="{7EF952AB-2D73-4F77-889B-4A3F8F37EA3B}" type="presParOf" srcId="{331B2AA6-5095-40AA-9D4C-0A7B7ACF5825}" destId="{824A08F1-9960-4763-8EE6-8826681FEB3B}" srcOrd="0" destOrd="0" presId="urn:microsoft.com/office/officeart/2005/8/layout/hierarchy2"/>
    <dgm:cxn modelId="{C598958B-6FB0-414B-9782-6F7DDC5AFCDC}" type="presParOf" srcId="{824A08F1-9960-4763-8EE6-8826681FEB3B}" destId="{D95D7573-332E-4C32-8298-973BA1BB30D7}" srcOrd="0" destOrd="0" presId="urn:microsoft.com/office/officeart/2005/8/layout/hierarchy2"/>
    <dgm:cxn modelId="{60556853-8BEF-4ACB-89A1-17A5A2D0ED36}" type="presParOf" srcId="{824A08F1-9960-4763-8EE6-8826681FEB3B}" destId="{ABCC693C-D66C-438D-BCC5-BDC4B56DBAC4}" srcOrd="1" destOrd="0" presId="urn:microsoft.com/office/officeart/2005/8/layout/hierarchy2"/>
    <dgm:cxn modelId="{E24A7D8B-5A19-4FCD-9F09-2937D1AEA477}" type="presParOf" srcId="{ABCC693C-D66C-438D-BCC5-BDC4B56DBAC4}" destId="{071CEEDE-BC83-42B4-B156-EABF68E5CABE}" srcOrd="0" destOrd="0" presId="urn:microsoft.com/office/officeart/2005/8/layout/hierarchy2"/>
    <dgm:cxn modelId="{A5969390-F492-42AB-9CB5-6F36CE8409AA}" type="presParOf" srcId="{071CEEDE-BC83-42B4-B156-EABF68E5CABE}" destId="{C056795F-A43F-4BE7-9E30-72C27613B1F1}" srcOrd="0" destOrd="0" presId="urn:microsoft.com/office/officeart/2005/8/layout/hierarchy2"/>
    <dgm:cxn modelId="{D02400BB-A1C9-462C-976B-0B408287BD10}" type="presParOf" srcId="{ABCC693C-D66C-438D-BCC5-BDC4B56DBAC4}" destId="{38801967-03C2-462B-8E7D-8D2C86F1B250}" srcOrd="1" destOrd="0" presId="urn:microsoft.com/office/officeart/2005/8/layout/hierarchy2"/>
    <dgm:cxn modelId="{24D97DDF-288B-4233-820F-BE0EF329F5B8}" type="presParOf" srcId="{38801967-03C2-462B-8E7D-8D2C86F1B250}" destId="{AB511F3E-87AD-4C54-AAB8-E9B949471F69}" srcOrd="0" destOrd="0" presId="urn:microsoft.com/office/officeart/2005/8/layout/hierarchy2"/>
    <dgm:cxn modelId="{379812FB-EC01-4767-B439-5E3ACD3F1593}" type="presParOf" srcId="{38801967-03C2-462B-8E7D-8D2C86F1B250}" destId="{D8E21B2E-D7CA-4D77-905C-CBDD76D9DBD4}" srcOrd="1" destOrd="0" presId="urn:microsoft.com/office/officeart/2005/8/layout/hierarchy2"/>
    <dgm:cxn modelId="{C07E1FE4-6048-47FD-A7AF-5E50B57211AC}" type="presParOf" srcId="{D8E21B2E-D7CA-4D77-905C-CBDD76D9DBD4}" destId="{11592F4F-8C69-443D-A832-EA9CB5B88527}" srcOrd="0" destOrd="0" presId="urn:microsoft.com/office/officeart/2005/8/layout/hierarchy2"/>
    <dgm:cxn modelId="{391947E0-AE56-45C4-B4DD-2D0F2F23AAD1}" type="presParOf" srcId="{11592F4F-8C69-443D-A832-EA9CB5B88527}" destId="{CE8841E3-27FC-46B5-A63C-B3F14A43DD4A}" srcOrd="0" destOrd="0" presId="urn:microsoft.com/office/officeart/2005/8/layout/hierarchy2"/>
    <dgm:cxn modelId="{06838291-2A93-470B-8838-E95AE09A96FB}" type="presParOf" srcId="{D8E21B2E-D7CA-4D77-905C-CBDD76D9DBD4}" destId="{DAEEBDAC-EBDF-4895-BABB-8B928ABFA934}" srcOrd="1" destOrd="0" presId="urn:microsoft.com/office/officeart/2005/8/layout/hierarchy2"/>
    <dgm:cxn modelId="{EDD12578-7984-46A2-AEE9-C90A72081389}" type="presParOf" srcId="{DAEEBDAC-EBDF-4895-BABB-8B928ABFA934}" destId="{67A3A546-4418-4B91-B168-E241FF569323}" srcOrd="0" destOrd="0" presId="urn:microsoft.com/office/officeart/2005/8/layout/hierarchy2"/>
    <dgm:cxn modelId="{2A9095F8-BA6A-447F-B8D8-63531628662A}" type="presParOf" srcId="{DAEEBDAC-EBDF-4895-BABB-8B928ABFA934}" destId="{BD1C60BF-EBC2-4A40-B0B1-D506F386FEEF}" srcOrd="1" destOrd="0" presId="urn:microsoft.com/office/officeart/2005/8/layout/hierarchy2"/>
    <dgm:cxn modelId="{CDC68447-85FD-4921-879A-7F6CB628ED8B}" type="presParOf" srcId="{ABCC693C-D66C-438D-BCC5-BDC4B56DBAC4}" destId="{40DF32A8-9B1D-46C9-956A-4676D56EC5CF}" srcOrd="2" destOrd="0" presId="urn:microsoft.com/office/officeart/2005/8/layout/hierarchy2"/>
    <dgm:cxn modelId="{1F5609D0-95E8-4662-9C7B-DC87A423A314}" type="presParOf" srcId="{40DF32A8-9B1D-46C9-956A-4676D56EC5CF}" destId="{CCFB74C4-E3B6-47AC-BCA5-2B5C5A76D69C}" srcOrd="0" destOrd="0" presId="urn:microsoft.com/office/officeart/2005/8/layout/hierarchy2"/>
    <dgm:cxn modelId="{F24D1B17-D774-458A-A57B-307E1C945C04}" type="presParOf" srcId="{ABCC693C-D66C-438D-BCC5-BDC4B56DBAC4}" destId="{9A52DB20-E266-4191-9ED8-F92B79EA768E}" srcOrd="3" destOrd="0" presId="urn:microsoft.com/office/officeart/2005/8/layout/hierarchy2"/>
    <dgm:cxn modelId="{607FF8D5-936A-4F20-B361-CCDCA982CB9C}" type="presParOf" srcId="{9A52DB20-E266-4191-9ED8-F92B79EA768E}" destId="{AAB23C08-5F5B-4E5C-907C-1C2677A87D4A}" srcOrd="0" destOrd="0" presId="urn:microsoft.com/office/officeart/2005/8/layout/hierarchy2"/>
    <dgm:cxn modelId="{20BCE1CD-B15F-488A-8FD1-D9083F109D3F}" type="presParOf" srcId="{9A52DB20-E266-4191-9ED8-F92B79EA768E}" destId="{2DC2BC27-1669-4999-9442-014DFD64FFD0}" srcOrd="1" destOrd="0" presId="urn:microsoft.com/office/officeart/2005/8/layout/hierarchy2"/>
    <dgm:cxn modelId="{9040BDF8-36CC-483C-8A31-AE354151F3DB}" type="presParOf" srcId="{2DC2BC27-1669-4999-9442-014DFD64FFD0}" destId="{2C5FE049-30E8-4D7A-A0CB-B788D701B27E}" srcOrd="0" destOrd="0" presId="urn:microsoft.com/office/officeart/2005/8/layout/hierarchy2"/>
    <dgm:cxn modelId="{243F0173-B64D-42AB-AA6F-C1F5EA651BC9}" type="presParOf" srcId="{2C5FE049-30E8-4D7A-A0CB-B788D701B27E}" destId="{EAD38116-5142-42FB-8AC5-75835165A068}" srcOrd="0" destOrd="0" presId="urn:microsoft.com/office/officeart/2005/8/layout/hierarchy2"/>
    <dgm:cxn modelId="{AFE3B511-EA59-461B-874E-EE5D30B7BC44}" type="presParOf" srcId="{2DC2BC27-1669-4999-9442-014DFD64FFD0}" destId="{B6413E0E-FFAE-440F-ADA8-111A210DCD92}" srcOrd="1" destOrd="0" presId="urn:microsoft.com/office/officeart/2005/8/layout/hierarchy2"/>
    <dgm:cxn modelId="{58083AC2-78EC-42A2-830C-CB9A502490CC}" type="presParOf" srcId="{B6413E0E-FFAE-440F-ADA8-111A210DCD92}" destId="{5E1DA747-8298-4161-9755-5E098A004E7E}" srcOrd="0" destOrd="0" presId="urn:microsoft.com/office/officeart/2005/8/layout/hierarchy2"/>
    <dgm:cxn modelId="{E26F20F9-FFDA-4F39-803D-7E18F4F92952}" type="presParOf" srcId="{B6413E0E-FFAE-440F-ADA8-111A210DCD92}" destId="{EC936FDB-C9A7-4ADF-9B1B-67C9924ADFEF}" srcOrd="1" destOrd="0" presId="urn:microsoft.com/office/officeart/2005/8/layout/hierarchy2"/>
    <dgm:cxn modelId="{555F5855-B97D-4B42-A85F-D14EF1475719}" type="presParOf" srcId="{ABCC693C-D66C-438D-BCC5-BDC4B56DBAC4}" destId="{AB97C993-6183-4BF6-BEB0-A7699F66550A}" srcOrd="4" destOrd="0" presId="urn:microsoft.com/office/officeart/2005/8/layout/hierarchy2"/>
    <dgm:cxn modelId="{8E3A984F-C03D-495F-BE0B-C5711C016E0B}" type="presParOf" srcId="{AB97C993-6183-4BF6-BEB0-A7699F66550A}" destId="{1EA0CAB5-3442-496B-BEC6-FAF2F5ED7304}" srcOrd="0" destOrd="0" presId="urn:microsoft.com/office/officeart/2005/8/layout/hierarchy2"/>
    <dgm:cxn modelId="{81AB3E77-E6C5-4BA4-B94E-7EBFC205A8DD}" type="presParOf" srcId="{ABCC693C-D66C-438D-BCC5-BDC4B56DBAC4}" destId="{56E3DAB0-8212-42CC-9EA4-FC995DC2CB44}" srcOrd="5" destOrd="0" presId="urn:microsoft.com/office/officeart/2005/8/layout/hierarchy2"/>
    <dgm:cxn modelId="{20BA992A-6B81-4CC5-8E44-E86577F09B50}" type="presParOf" srcId="{56E3DAB0-8212-42CC-9EA4-FC995DC2CB44}" destId="{9AC05897-334E-4436-B731-39D48A967E22}" srcOrd="0" destOrd="0" presId="urn:microsoft.com/office/officeart/2005/8/layout/hierarchy2"/>
    <dgm:cxn modelId="{2418A718-8520-412D-9DE3-3A73CD9975C7}" type="presParOf" srcId="{56E3DAB0-8212-42CC-9EA4-FC995DC2CB44}" destId="{C90EBF19-A397-408B-9C17-66138F815E16}" srcOrd="1" destOrd="0" presId="urn:microsoft.com/office/officeart/2005/8/layout/hierarchy2"/>
    <dgm:cxn modelId="{0A1480CB-5BA7-49D5-8434-8E043861AEAE}" type="presParOf" srcId="{C90EBF19-A397-408B-9C17-66138F815E16}" destId="{806D9A92-2CCD-4DCD-AF2E-331033F536FD}" srcOrd="0" destOrd="0" presId="urn:microsoft.com/office/officeart/2005/8/layout/hierarchy2"/>
    <dgm:cxn modelId="{73EA666E-BC12-45A2-8901-72E644538E6B}" type="presParOf" srcId="{806D9A92-2CCD-4DCD-AF2E-331033F536FD}" destId="{BC506237-480F-4282-ACB3-B11F03E36182}" srcOrd="0" destOrd="0" presId="urn:microsoft.com/office/officeart/2005/8/layout/hierarchy2"/>
    <dgm:cxn modelId="{93C8B7A4-69CA-41C7-9A7C-51F789CDE441}" type="presParOf" srcId="{C90EBF19-A397-408B-9C17-66138F815E16}" destId="{E4B03DD0-BD7F-4026-8405-148AF28D9AC7}" srcOrd="1" destOrd="0" presId="urn:microsoft.com/office/officeart/2005/8/layout/hierarchy2"/>
    <dgm:cxn modelId="{F18293D1-B232-4B7E-A25E-7066B0DDFECA}" type="presParOf" srcId="{E4B03DD0-BD7F-4026-8405-148AF28D9AC7}" destId="{55558101-9C41-41EA-BAAC-112BAB6B648E}" srcOrd="0" destOrd="0" presId="urn:microsoft.com/office/officeart/2005/8/layout/hierarchy2"/>
    <dgm:cxn modelId="{992CCB8D-80A4-4944-B6DF-5BDE60207E01}" type="presParOf" srcId="{E4B03DD0-BD7F-4026-8405-148AF28D9AC7}" destId="{12EEDD5D-3969-4377-96EE-3786D11E373A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0AEA8FF2-7688-4301-BD0D-F21EE5CE6F28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63A2E9B-38DD-4774-8106-13E09831E6B4}">
      <dgm:prSet phldrT="[Text]" custT="1"/>
      <dgm:spPr/>
      <dgm:t>
        <a:bodyPr/>
        <a:lstStyle/>
        <a:p>
          <a:r>
            <a:rPr lang="en-US" sz="1800" dirty="0" smtClean="0"/>
            <a:t>5 </a:t>
          </a:r>
          <a:r>
            <a:rPr lang="en-US" sz="1800" dirty="0" err="1" smtClean="0"/>
            <a:t>proiecte</a:t>
          </a:r>
          <a:endParaRPr lang="en-US" sz="1800" dirty="0"/>
        </a:p>
      </dgm:t>
    </dgm:pt>
    <dgm:pt modelId="{54212704-F2ED-4323-B925-11BCEF28EFCF}" type="parTrans" cxnId="{9B43AFE5-02DD-4F8B-9C4B-87A7C4D14281}">
      <dgm:prSet/>
      <dgm:spPr/>
      <dgm:t>
        <a:bodyPr/>
        <a:lstStyle/>
        <a:p>
          <a:endParaRPr lang="en-US"/>
        </a:p>
      </dgm:t>
    </dgm:pt>
    <dgm:pt modelId="{BCD2B073-275B-4D3B-A44C-1B37B785BDDF}" type="sibTrans" cxnId="{9B43AFE5-02DD-4F8B-9C4B-87A7C4D14281}">
      <dgm:prSet/>
      <dgm:spPr/>
      <dgm:t>
        <a:bodyPr/>
        <a:lstStyle/>
        <a:p>
          <a:endParaRPr lang="en-US"/>
        </a:p>
      </dgm:t>
    </dgm:pt>
    <dgm:pt modelId="{31B82601-D36A-4F6E-AA33-3DD0EDECDF5F}">
      <dgm:prSet phldrT="[Text]" custT="1"/>
      <dgm:spPr/>
      <dgm:t>
        <a:bodyPr/>
        <a:lstStyle/>
        <a:p>
          <a:r>
            <a:rPr lang="en-US" sz="1800" dirty="0" err="1" smtClean="0"/>
            <a:t>Masura</a:t>
          </a:r>
          <a:r>
            <a:rPr lang="en-US" sz="1800" dirty="0" smtClean="0"/>
            <a:t> 112</a:t>
          </a:r>
          <a:endParaRPr lang="en-US" sz="1800" dirty="0"/>
        </a:p>
      </dgm:t>
    </dgm:pt>
    <dgm:pt modelId="{236D5EAF-C0DF-409A-A4DB-1AB74C7DC1FC}" type="parTrans" cxnId="{743C132C-E27F-4593-ADF2-6E6CE24C0D3F}">
      <dgm:prSet custT="1"/>
      <dgm:spPr/>
      <dgm:t>
        <a:bodyPr/>
        <a:lstStyle/>
        <a:p>
          <a:endParaRPr lang="en-US" sz="1800"/>
        </a:p>
      </dgm:t>
    </dgm:pt>
    <dgm:pt modelId="{67AEF25F-8CC9-4B32-B488-750DA2A6E55C}" type="sibTrans" cxnId="{743C132C-E27F-4593-ADF2-6E6CE24C0D3F}">
      <dgm:prSet/>
      <dgm:spPr/>
      <dgm:t>
        <a:bodyPr/>
        <a:lstStyle/>
        <a:p>
          <a:endParaRPr lang="en-US"/>
        </a:p>
      </dgm:t>
    </dgm:pt>
    <dgm:pt modelId="{31018282-75C5-41CD-A91B-D02F48B57534}">
      <dgm:prSet phldrT="[Text]" custT="1"/>
      <dgm:spPr/>
      <dgm:t>
        <a:bodyPr/>
        <a:lstStyle/>
        <a:p>
          <a:r>
            <a:rPr lang="en-US" sz="1800" dirty="0" smtClean="0"/>
            <a:t>2 </a:t>
          </a:r>
          <a:r>
            <a:rPr lang="en-US" sz="1800" dirty="0" err="1" smtClean="0"/>
            <a:t>proiecte</a:t>
          </a:r>
          <a:endParaRPr lang="en-US" sz="1800" dirty="0"/>
        </a:p>
      </dgm:t>
    </dgm:pt>
    <dgm:pt modelId="{43785FAE-B378-41C8-9E5C-B544CF0E5756}" type="parTrans" cxnId="{C2E131A4-EE81-403C-A1A8-7BEFFCC57132}">
      <dgm:prSet custT="1"/>
      <dgm:spPr/>
      <dgm:t>
        <a:bodyPr/>
        <a:lstStyle/>
        <a:p>
          <a:endParaRPr lang="en-US" sz="1800"/>
        </a:p>
      </dgm:t>
    </dgm:pt>
    <dgm:pt modelId="{449BAA7B-838B-4C5E-A629-B8FA6B04DB75}" type="sibTrans" cxnId="{C2E131A4-EE81-403C-A1A8-7BEFFCC57132}">
      <dgm:prSet/>
      <dgm:spPr/>
      <dgm:t>
        <a:bodyPr/>
        <a:lstStyle/>
        <a:p>
          <a:endParaRPr lang="en-US"/>
        </a:p>
      </dgm:t>
    </dgm:pt>
    <dgm:pt modelId="{9D96D267-4FCF-4A34-AEE2-68D2661DA655}">
      <dgm:prSet phldrT="[Text]" custT="1"/>
      <dgm:spPr/>
      <dgm:t>
        <a:bodyPr/>
        <a:lstStyle/>
        <a:p>
          <a:r>
            <a:rPr lang="en-US" sz="1800" dirty="0" err="1" smtClean="0"/>
            <a:t>Masura</a:t>
          </a:r>
          <a:r>
            <a:rPr lang="en-US" sz="1800" dirty="0" smtClean="0"/>
            <a:t> 312</a:t>
          </a:r>
          <a:endParaRPr lang="en-US" sz="1800" dirty="0"/>
        </a:p>
      </dgm:t>
    </dgm:pt>
    <dgm:pt modelId="{E4D9A36F-CD24-4837-87EB-DDA120EC94DB}" type="parTrans" cxnId="{8A04E7A1-FEBB-4519-9A6C-7088D3B14143}">
      <dgm:prSet custT="1"/>
      <dgm:spPr/>
      <dgm:t>
        <a:bodyPr/>
        <a:lstStyle/>
        <a:p>
          <a:endParaRPr lang="en-US" sz="1800"/>
        </a:p>
      </dgm:t>
    </dgm:pt>
    <dgm:pt modelId="{8A369F13-94F0-4237-BFE4-5BF89AC6604B}" type="sibTrans" cxnId="{8A04E7A1-FEBB-4519-9A6C-7088D3B14143}">
      <dgm:prSet/>
      <dgm:spPr/>
      <dgm:t>
        <a:bodyPr/>
        <a:lstStyle/>
        <a:p>
          <a:endParaRPr lang="en-US"/>
        </a:p>
      </dgm:t>
    </dgm:pt>
    <dgm:pt modelId="{ABD34F70-0F0A-49BC-94AD-BF3FDE286F60}">
      <dgm:prSet phldrT="[Text]" custT="1"/>
      <dgm:spPr/>
      <dgm:t>
        <a:bodyPr/>
        <a:lstStyle/>
        <a:p>
          <a:r>
            <a:rPr lang="en-US" sz="1800" dirty="0" smtClean="0"/>
            <a:t>2 </a:t>
          </a:r>
          <a:r>
            <a:rPr lang="en-US" sz="1800" dirty="0" err="1" smtClean="0"/>
            <a:t>proiecte</a:t>
          </a:r>
          <a:endParaRPr lang="en-US" sz="1800" dirty="0"/>
        </a:p>
      </dgm:t>
    </dgm:pt>
    <dgm:pt modelId="{D58B1D48-B091-44AF-8751-4C5FDF36CBF0}" type="parTrans" cxnId="{828CEC72-F17E-441C-BE67-1192F5A20EDD}">
      <dgm:prSet custT="1"/>
      <dgm:spPr/>
      <dgm:t>
        <a:bodyPr/>
        <a:lstStyle/>
        <a:p>
          <a:endParaRPr lang="en-US" sz="1800"/>
        </a:p>
      </dgm:t>
    </dgm:pt>
    <dgm:pt modelId="{4537765E-610E-4AAA-A7A7-E44D02C8A3AF}" type="sibTrans" cxnId="{828CEC72-F17E-441C-BE67-1192F5A20EDD}">
      <dgm:prSet/>
      <dgm:spPr/>
      <dgm:t>
        <a:bodyPr/>
        <a:lstStyle/>
        <a:p>
          <a:endParaRPr lang="en-US"/>
        </a:p>
      </dgm:t>
    </dgm:pt>
    <dgm:pt modelId="{84D9C2D3-0F7A-4190-8EEB-2BAAAFBD5459}">
      <dgm:prSet phldrT="[Text]" custT="1"/>
      <dgm:spPr/>
      <dgm:t>
        <a:bodyPr/>
        <a:lstStyle/>
        <a:p>
          <a:r>
            <a:rPr lang="en-US" sz="1800" dirty="0" err="1" smtClean="0"/>
            <a:t>Masura</a:t>
          </a:r>
          <a:r>
            <a:rPr lang="en-US" sz="1800" dirty="0" smtClean="0"/>
            <a:t> 322</a:t>
          </a:r>
          <a:endParaRPr lang="en-US" sz="1800" dirty="0"/>
        </a:p>
      </dgm:t>
    </dgm:pt>
    <dgm:pt modelId="{4648652B-C902-48E8-96CD-7FF712121AAE}" type="parTrans" cxnId="{EDE65237-E370-4404-8FF9-7DF24B067B52}">
      <dgm:prSet custT="1"/>
      <dgm:spPr/>
      <dgm:t>
        <a:bodyPr/>
        <a:lstStyle/>
        <a:p>
          <a:endParaRPr lang="en-US" sz="1800"/>
        </a:p>
      </dgm:t>
    </dgm:pt>
    <dgm:pt modelId="{359B3FA9-3EB9-46A8-BCE5-7AE6C86ECF89}" type="sibTrans" cxnId="{EDE65237-E370-4404-8FF9-7DF24B067B52}">
      <dgm:prSet/>
      <dgm:spPr/>
      <dgm:t>
        <a:bodyPr/>
        <a:lstStyle/>
        <a:p>
          <a:endParaRPr lang="en-US"/>
        </a:p>
      </dgm:t>
    </dgm:pt>
    <dgm:pt modelId="{B564395C-6F0C-40C0-9B45-F342844DDD5A}">
      <dgm:prSet phldrT="[Text]" custT="1"/>
      <dgm:spPr/>
      <dgm:t>
        <a:bodyPr/>
        <a:lstStyle/>
        <a:p>
          <a:r>
            <a:rPr lang="en-US" sz="1800" dirty="0" smtClean="0"/>
            <a:t>1 </a:t>
          </a:r>
          <a:r>
            <a:rPr lang="en-US" sz="1800" dirty="0" err="1" smtClean="0"/>
            <a:t>proiect</a:t>
          </a:r>
          <a:endParaRPr lang="en-US" sz="1800" dirty="0"/>
        </a:p>
      </dgm:t>
    </dgm:pt>
    <dgm:pt modelId="{7571007D-DD2D-4A30-9117-89C3168C02D2}" type="parTrans" cxnId="{6FA4568E-DEC1-43CA-B18B-EA4FF7FE737A}">
      <dgm:prSet custT="1"/>
      <dgm:spPr/>
      <dgm:t>
        <a:bodyPr/>
        <a:lstStyle/>
        <a:p>
          <a:endParaRPr lang="en-US" sz="1800"/>
        </a:p>
      </dgm:t>
    </dgm:pt>
    <dgm:pt modelId="{F1D1CDF0-BE2B-4E42-936E-8C70B28C9E96}" type="sibTrans" cxnId="{6FA4568E-DEC1-43CA-B18B-EA4FF7FE737A}">
      <dgm:prSet/>
      <dgm:spPr/>
      <dgm:t>
        <a:bodyPr/>
        <a:lstStyle/>
        <a:p>
          <a:endParaRPr lang="en-US"/>
        </a:p>
      </dgm:t>
    </dgm:pt>
    <dgm:pt modelId="{331B2AA6-5095-40AA-9D4C-0A7B7ACF5825}" type="pres">
      <dgm:prSet presAssocID="{0AEA8FF2-7688-4301-BD0D-F21EE5CE6F28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24A08F1-9960-4763-8EE6-8826681FEB3B}" type="pres">
      <dgm:prSet presAssocID="{563A2E9B-38DD-4774-8106-13E09831E6B4}" presName="root1" presStyleCnt="0"/>
      <dgm:spPr/>
    </dgm:pt>
    <dgm:pt modelId="{D95D7573-332E-4C32-8298-973BA1BB30D7}" type="pres">
      <dgm:prSet presAssocID="{563A2E9B-38DD-4774-8106-13E09831E6B4}" presName="LevelOneTextNode" presStyleLbl="node0" presStyleIdx="0" presStyleCnt="1" custScaleX="1002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BCC693C-D66C-438D-BCC5-BDC4B56DBAC4}" type="pres">
      <dgm:prSet presAssocID="{563A2E9B-38DD-4774-8106-13E09831E6B4}" presName="level2hierChild" presStyleCnt="0"/>
      <dgm:spPr/>
    </dgm:pt>
    <dgm:pt modelId="{F398EE3B-8E87-4A27-A845-8501C63DAB94}" type="pres">
      <dgm:prSet presAssocID="{236D5EAF-C0DF-409A-A4DB-1AB74C7DC1FC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F07C2B82-E7B2-40EE-998D-77650472578D}" type="pres">
      <dgm:prSet presAssocID="{236D5EAF-C0DF-409A-A4DB-1AB74C7DC1FC}" presName="connTx" presStyleLbl="parChTrans1D2" presStyleIdx="0" presStyleCnt="3"/>
      <dgm:spPr/>
      <dgm:t>
        <a:bodyPr/>
        <a:lstStyle/>
        <a:p>
          <a:endParaRPr lang="en-US"/>
        </a:p>
      </dgm:t>
    </dgm:pt>
    <dgm:pt modelId="{40A6EF8A-BA2E-4089-AEC6-5D046D2F7761}" type="pres">
      <dgm:prSet presAssocID="{31B82601-D36A-4F6E-AA33-3DD0EDECDF5F}" presName="root2" presStyleCnt="0"/>
      <dgm:spPr/>
    </dgm:pt>
    <dgm:pt modelId="{3175430E-C0AB-49CA-A64C-7ED628474F9A}" type="pres">
      <dgm:prSet presAssocID="{31B82601-D36A-4F6E-AA33-3DD0EDECDF5F}" presName="LevelTwoTextNode" presStyleLbl="node2" presStyleIdx="0" presStyleCnt="3" custScaleX="159827" custScaleY="4245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AAA31C6-CDE0-4702-8AF8-EE04E2E95F5A}" type="pres">
      <dgm:prSet presAssocID="{31B82601-D36A-4F6E-AA33-3DD0EDECDF5F}" presName="level3hierChild" presStyleCnt="0"/>
      <dgm:spPr/>
    </dgm:pt>
    <dgm:pt modelId="{C31CE312-5290-401E-A682-AB0BF6E3D190}" type="pres">
      <dgm:prSet presAssocID="{43785FAE-B378-41C8-9E5C-B544CF0E5756}" presName="conn2-1" presStyleLbl="parChTrans1D3" presStyleIdx="0" presStyleCnt="3"/>
      <dgm:spPr/>
      <dgm:t>
        <a:bodyPr/>
        <a:lstStyle/>
        <a:p>
          <a:endParaRPr lang="en-US"/>
        </a:p>
      </dgm:t>
    </dgm:pt>
    <dgm:pt modelId="{DB565C11-A467-4265-BB24-342342789093}" type="pres">
      <dgm:prSet presAssocID="{43785FAE-B378-41C8-9E5C-B544CF0E5756}" presName="connTx" presStyleLbl="parChTrans1D3" presStyleIdx="0" presStyleCnt="3"/>
      <dgm:spPr/>
      <dgm:t>
        <a:bodyPr/>
        <a:lstStyle/>
        <a:p>
          <a:endParaRPr lang="en-US"/>
        </a:p>
      </dgm:t>
    </dgm:pt>
    <dgm:pt modelId="{6CA9C5D3-49B2-4B74-9EFC-8F0118AEAC3A}" type="pres">
      <dgm:prSet presAssocID="{31018282-75C5-41CD-A91B-D02F48B57534}" presName="root2" presStyleCnt="0"/>
      <dgm:spPr/>
    </dgm:pt>
    <dgm:pt modelId="{43595FD4-BF09-4BEF-BF1E-F28AE673E05C}" type="pres">
      <dgm:prSet presAssocID="{31018282-75C5-41CD-A91B-D02F48B57534}" presName="LevelTwoTextNode" presStyleLbl="node3" presStyleIdx="0" presStyleCnt="3" custScaleY="437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9AA74D6-7B04-420D-9A25-329A70AFC4F8}" type="pres">
      <dgm:prSet presAssocID="{31018282-75C5-41CD-A91B-D02F48B57534}" presName="level3hierChild" presStyleCnt="0"/>
      <dgm:spPr/>
    </dgm:pt>
    <dgm:pt modelId="{EE6373E2-5BFD-42B7-8B70-B3F1350D7569}" type="pres">
      <dgm:prSet presAssocID="{E4D9A36F-CD24-4837-87EB-DDA120EC94DB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594AD120-85B2-4D63-86AC-954E803DF3BA}" type="pres">
      <dgm:prSet presAssocID="{E4D9A36F-CD24-4837-87EB-DDA120EC94DB}" presName="connTx" presStyleLbl="parChTrans1D2" presStyleIdx="1" presStyleCnt="3"/>
      <dgm:spPr/>
      <dgm:t>
        <a:bodyPr/>
        <a:lstStyle/>
        <a:p>
          <a:endParaRPr lang="en-US"/>
        </a:p>
      </dgm:t>
    </dgm:pt>
    <dgm:pt modelId="{0C62CDF0-E894-4878-9896-28E5B7945643}" type="pres">
      <dgm:prSet presAssocID="{9D96D267-4FCF-4A34-AEE2-68D2661DA655}" presName="root2" presStyleCnt="0"/>
      <dgm:spPr/>
    </dgm:pt>
    <dgm:pt modelId="{C292B788-D860-4608-A9A5-705FBE910B10}" type="pres">
      <dgm:prSet presAssocID="{9D96D267-4FCF-4A34-AEE2-68D2661DA655}" presName="LevelTwoTextNode" presStyleLbl="node2" presStyleIdx="1" presStyleCnt="3" custScaleX="159827" custScaleY="4245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F32E9D4-6DF5-43A8-A622-0545D4827113}" type="pres">
      <dgm:prSet presAssocID="{9D96D267-4FCF-4A34-AEE2-68D2661DA655}" presName="level3hierChild" presStyleCnt="0"/>
      <dgm:spPr/>
    </dgm:pt>
    <dgm:pt modelId="{CEF20D3F-153D-4569-BBFF-3164FF81B461}" type="pres">
      <dgm:prSet presAssocID="{D58B1D48-B091-44AF-8751-4C5FDF36CBF0}" presName="conn2-1" presStyleLbl="parChTrans1D3" presStyleIdx="1" presStyleCnt="3"/>
      <dgm:spPr/>
      <dgm:t>
        <a:bodyPr/>
        <a:lstStyle/>
        <a:p>
          <a:endParaRPr lang="en-US"/>
        </a:p>
      </dgm:t>
    </dgm:pt>
    <dgm:pt modelId="{CFAB8B16-FD95-40AE-85B1-D71DF5E80B79}" type="pres">
      <dgm:prSet presAssocID="{D58B1D48-B091-44AF-8751-4C5FDF36CBF0}" presName="connTx" presStyleLbl="parChTrans1D3" presStyleIdx="1" presStyleCnt="3"/>
      <dgm:spPr/>
      <dgm:t>
        <a:bodyPr/>
        <a:lstStyle/>
        <a:p>
          <a:endParaRPr lang="en-US"/>
        </a:p>
      </dgm:t>
    </dgm:pt>
    <dgm:pt modelId="{C50F9599-AE80-4A08-B432-F9D944C1A789}" type="pres">
      <dgm:prSet presAssocID="{ABD34F70-0F0A-49BC-94AD-BF3FDE286F60}" presName="root2" presStyleCnt="0"/>
      <dgm:spPr/>
    </dgm:pt>
    <dgm:pt modelId="{7AF65498-0DE3-475E-9EEA-2AB32BA739C5}" type="pres">
      <dgm:prSet presAssocID="{ABD34F70-0F0A-49BC-94AD-BF3FDE286F60}" presName="LevelTwoTextNode" presStyleLbl="node3" presStyleIdx="1" presStyleCnt="3" custScaleY="437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CDB8613-6F0C-4E5A-8D73-8D3C6AF0D380}" type="pres">
      <dgm:prSet presAssocID="{ABD34F70-0F0A-49BC-94AD-BF3FDE286F60}" presName="level3hierChild" presStyleCnt="0"/>
      <dgm:spPr/>
    </dgm:pt>
    <dgm:pt modelId="{6005CF5F-928E-4CC6-A0F7-79E2BE3EFDBD}" type="pres">
      <dgm:prSet presAssocID="{4648652B-C902-48E8-96CD-7FF712121AAE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4627D7B6-D0B5-432C-8CC7-7A93364C19DC}" type="pres">
      <dgm:prSet presAssocID="{4648652B-C902-48E8-96CD-7FF712121AAE}" presName="connTx" presStyleLbl="parChTrans1D2" presStyleIdx="2" presStyleCnt="3"/>
      <dgm:spPr/>
      <dgm:t>
        <a:bodyPr/>
        <a:lstStyle/>
        <a:p>
          <a:endParaRPr lang="en-US"/>
        </a:p>
      </dgm:t>
    </dgm:pt>
    <dgm:pt modelId="{A78F64AE-A040-49BF-A3AC-AB424B073A6B}" type="pres">
      <dgm:prSet presAssocID="{84D9C2D3-0F7A-4190-8EEB-2BAAAFBD5459}" presName="root2" presStyleCnt="0"/>
      <dgm:spPr/>
    </dgm:pt>
    <dgm:pt modelId="{49BE214E-DFB2-4076-A19B-293772296F28}" type="pres">
      <dgm:prSet presAssocID="{84D9C2D3-0F7A-4190-8EEB-2BAAAFBD5459}" presName="LevelTwoTextNode" presStyleLbl="node2" presStyleIdx="2" presStyleCnt="3" custScaleX="159827" custScaleY="4245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867F58F-3497-4981-AC7B-29704C1A120C}" type="pres">
      <dgm:prSet presAssocID="{84D9C2D3-0F7A-4190-8EEB-2BAAAFBD5459}" presName="level3hierChild" presStyleCnt="0"/>
      <dgm:spPr/>
    </dgm:pt>
    <dgm:pt modelId="{0C8C3E2D-60CC-44D1-9FB4-B240E972B3DF}" type="pres">
      <dgm:prSet presAssocID="{7571007D-DD2D-4A30-9117-89C3168C02D2}" presName="conn2-1" presStyleLbl="parChTrans1D3" presStyleIdx="2" presStyleCnt="3"/>
      <dgm:spPr/>
      <dgm:t>
        <a:bodyPr/>
        <a:lstStyle/>
        <a:p>
          <a:endParaRPr lang="en-US"/>
        </a:p>
      </dgm:t>
    </dgm:pt>
    <dgm:pt modelId="{3BAAA427-2638-4E5E-8F8A-8A5C3B2B85DC}" type="pres">
      <dgm:prSet presAssocID="{7571007D-DD2D-4A30-9117-89C3168C02D2}" presName="connTx" presStyleLbl="parChTrans1D3" presStyleIdx="2" presStyleCnt="3"/>
      <dgm:spPr/>
      <dgm:t>
        <a:bodyPr/>
        <a:lstStyle/>
        <a:p>
          <a:endParaRPr lang="en-US"/>
        </a:p>
      </dgm:t>
    </dgm:pt>
    <dgm:pt modelId="{18580B89-20BE-4157-A1D3-E0C88F829048}" type="pres">
      <dgm:prSet presAssocID="{B564395C-6F0C-40C0-9B45-F342844DDD5A}" presName="root2" presStyleCnt="0"/>
      <dgm:spPr/>
    </dgm:pt>
    <dgm:pt modelId="{157589AE-C475-48ED-B662-C0400D6DE9BD}" type="pres">
      <dgm:prSet presAssocID="{B564395C-6F0C-40C0-9B45-F342844DDD5A}" presName="LevelTwoTextNode" presStyleLbl="node3" presStyleIdx="2" presStyleCnt="3" custScaleY="437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953C769-291E-4047-8DC2-484EB67E64BB}" type="pres">
      <dgm:prSet presAssocID="{B564395C-6F0C-40C0-9B45-F342844DDD5A}" presName="level3hierChild" presStyleCnt="0"/>
      <dgm:spPr/>
    </dgm:pt>
  </dgm:ptLst>
  <dgm:cxnLst>
    <dgm:cxn modelId="{8A04E7A1-FEBB-4519-9A6C-7088D3B14143}" srcId="{563A2E9B-38DD-4774-8106-13E09831E6B4}" destId="{9D96D267-4FCF-4A34-AEE2-68D2661DA655}" srcOrd="1" destOrd="0" parTransId="{E4D9A36F-CD24-4837-87EB-DDA120EC94DB}" sibTransId="{8A369F13-94F0-4237-BFE4-5BF89AC6604B}"/>
    <dgm:cxn modelId="{3ED99F00-39FE-4DA8-9511-F02372371B3D}" type="presOf" srcId="{563A2E9B-38DD-4774-8106-13E09831E6B4}" destId="{D95D7573-332E-4C32-8298-973BA1BB30D7}" srcOrd="0" destOrd="0" presId="urn:microsoft.com/office/officeart/2005/8/layout/hierarchy2"/>
    <dgm:cxn modelId="{683254E1-F361-441D-8F4C-8B0FF066133B}" type="presOf" srcId="{ABD34F70-0F0A-49BC-94AD-BF3FDE286F60}" destId="{7AF65498-0DE3-475E-9EEA-2AB32BA739C5}" srcOrd="0" destOrd="0" presId="urn:microsoft.com/office/officeart/2005/8/layout/hierarchy2"/>
    <dgm:cxn modelId="{156C56F0-EC64-480A-8146-BAF792629F9C}" type="presOf" srcId="{D58B1D48-B091-44AF-8751-4C5FDF36CBF0}" destId="{CEF20D3F-153D-4569-BBFF-3164FF81B461}" srcOrd="0" destOrd="0" presId="urn:microsoft.com/office/officeart/2005/8/layout/hierarchy2"/>
    <dgm:cxn modelId="{41E475BC-278C-44CB-98FA-27B7D5D948C7}" type="presOf" srcId="{31018282-75C5-41CD-A91B-D02F48B57534}" destId="{43595FD4-BF09-4BEF-BF1E-F28AE673E05C}" srcOrd="0" destOrd="0" presId="urn:microsoft.com/office/officeart/2005/8/layout/hierarchy2"/>
    <dgm:cxn modelId="{15639B90-34FD-4A6C-9F59-F89B18790B38}" type="presOf" srcId="{4648652B-C902-48E8-96CD-7FF712121AAE}" destId="{4627D7B6-D0B5-432C-8CC7-7A93364C19DC}" srcOrd="1" destOrd="0" presId="urn:microsoft.com/office/officeart/2005/8/layout/hierarchy2"/>
    <dgm:cxn modelId="{79725B26-F189-4AE0-B965-00D240941719}" type="presOf" srcId="{31B82601-D36A-4F6E-AA33-3DD0EDECDF5F}" destId="{3175430E-C0AB-49CA-A64C-7ED628474F9A}" srcOrd="0" destOrd="0" presId="urn:microsoft.com/office/officeart/2005/8/layout/hierarchy2"/>
    <dgm:cxn modelId="{C7BA0BEC-E922-47C9-8072-84EA5C255B25}" type="presOf" srcId="{E4D9A36F-CD24-4837-87EB-DDA120EC94DB}" destId="{594AD120-85B2-4D63-86AC-954E803DF3BA}" srcOrd="1" destOrd="0" presId="urn:microsoft.com/office/officeart/2005/8/layout/hierarchy2"/>
    <dgm:cxn modelId="{5C7E983E-315B-46E9-8517-E2615D36CCD1}" type="presOf" srcId="{236D5EAF-C0DF-409A-A4DB-1AB74C7DC1FC}" destId="{F398EE3B-8E87-4A27-A845-8501C63DAB94}" srcOrd="0" destOrd="0" presId="urn:microsoft.com/office/officeart/2005/8/layout/hierarchy2"/>
    <dgm:cxn modelId="{743C132C-E27F-4593-ADF2-6E6CE24C0D3F}" srcId="{563A2E9B-38DD-4774-8106-13E09831E6B4}" destId="{31B82601-D36A-4F6E-AA33-3DD0EDECDF5F}" srcOrd="0" destOrd="0" parTransId="{236D5EAF-C0DF-409A-A4DB-1AB74C7DC1FC}" sibTransId="{67AEF25F-8CC9-4B32-B488-750DA2A6E55C}"/>
    <dgm:cxn modelId="{BC7640E0-5506-4139-9DB3-4A5956266FEA}" type="presOf" srcId="{4648652B-C902-48E8-96CD-7FF712121AAE}" destId="{6005CF5F-928E-4CC6-A0F7-79E2BE3EFDBD}" srcOrd="0" destOrd="0" presId="urn:microsoft.com/office/officeart/2005/8/layout/hierarchy2"/>
    <dgm:cxn modelId="{4F5AA0EE-8672-4F5C-87BC-121DFE7C2191}" type="presOf" srcId="{43785FAE-B378-41C8-9E5C-B544CF0E5756}" destId="{DB565C11-A467-4265-BB24-342342789093}" srcOrd="1" destOrd="0" presId="urn:microsoft.com/office/officeart/2005/8/layout/hierarchy2"/>
    <dgm:cxn modelId="{828CEC72-F17E-441C-BE67-1192F5A20EDD}" srcId="{9D96D267-4FCF-4A34-AEE2-68D2661DA655}" destId="{ABD34F70-0F0A-49BC-94AD-BF3FDE286F60}" srcOrd="0" destOrd="0" parTransId="{D58B1D48-B091-44AF-8751-4C5FDF36CBF0}" sibTransId="{4537765E-610E-4AAA-A7A7-E44D02C8A3AF}"/>
    <dgm:cxn modelId="{9B43AFE5-02DD-4F8B-9C4B-87A7C4D14281}" srcId="{0AEA8FF2-7688-4301-BD0D-F21EE5CE6F28}" destId="{563A2E9B-38DD-4774-8106-13E09831E6B4}" srcOrd="0" destOrd="0" parTransId="{54212704-F2ED-4323-B925-11BCEF28EFCF}" sibTransId="{BCD2B073-275B-4D3B-A44C-1B37B785BDDF}"/>
    <dgm:cxn modelId="{046C8016-B290-44D6-853E-C7DBD7ECA998}" type="presOf" srcId="{0AEA8FF2-7688-4301-BD0D-F21EE5CE6F28}" destId="{331B2AA6-5095-40AA-9D4C-0A7B7ACF5825}" srcOrd="0" destOrd="0" presId="urn:microsoft.com/office/officeart/2005/8/layout/hierarchy2"/>
    <dgm:cxn modelId="{6FA4568E-DEC1-43CA-B18B-EA4FF7FE737A}" srcId="{84D9C2D3-0F7A-4190-8EEB-2BAAAFBD5459}" destId="{B564395C-6F0C-40C0-9B45-F342844DDD5A}" srcOrd="0" destOrd="0" parTransId="{7571007D-DD2D-4A30-9117-89C3168C02D2}" sibTransId="{F1D1CDF0-BE2B-4E42-936E-8C70B28C9E96}"/>
    <dgm:cxn modelId="{978E0FE7-A160-4665-84C2-1B49CA5F175A}" type="presOf" srcId="{B564395C-6F0C-40C0-9B45-F342844DDD5A}" destId="{157589AE-C475-48ED-B662-C0400D6DE9BD}" srcOrd="0" destOrd="0" presId="urn:microsoft.com/office/officeart/2005/8/layout/hierarchy2"/>
    <dgm:cxn modelId="{1687023B-E732-4AA5-8203-5C41C7452052}" type="presOf" srcId="{43785FAE-B378-41C8-9E5C-B544CF0E5756}" destId="{C31CE312-5290-401E-A682-AB0BF6E3D190}" srcOrd="0" destOrd="0" presId="urn:microsoft.com/office/officeart/2005/8/layout/hierarchy2"/>
    <dgm:cxn modelId="{54FDD680-FBAD-4E46-BC3A-B50A306D4DF2}" type="presOf" srcId="{E4D9A36F-CD24-4837-87EB-DDA120EC94DB}" destId="{EE6373E2-5BFD-42B7-8B70-B3F1350D7569}" srcOrd="0" destOrd="0" presId="urn:microsoft.com/office/officeart/2005/8/layout/hierarchy2"/>
    <dgm:cxn modelId="{B39B01A9-7038-4199-98F0-74D6CE28563A}" type="presOf" srcId="{7571007D-DD2D-4A30-9117-89C3168C02D2}" destId="{3BAAA427-2638-4E5E-8F8A-8A5C3B2B85DC}" srcOrd="1" destOrd="0" presId="urn:microsoft.com/office/officeart/2005/8/layout/hierarchy2"/>
    <dgm:cxn modelId="{EDE65237-E370-4404-8FF9-7DF24B067B52}" srcId="{563A2E9B-38DD-4774-8106-13E09831E6B4}" destId="{84D9C2D3-0F7A-4190-8EEB-2BAAAFBD5459}" srcOrd="2" destOrd="0" parTransId="{4648652B-C902-48E8-96CD-7FF712121AAE}" sibTransId="{359B3FA9-3EB9-46A8-BCE5-7AE6C86ECF89}"/>
    <dgm:cxn modelId="{2D25D5B2-C9BE-4F7C-9166-E407EBE4285A}" type="presOf" srcId="{7571007D-DD2D-4A30-9117-89C3168C02D2}" destId="{0C8C3E2D-60CC-44D1-9FB4-B240E972B3DF}" srcOrd="0" destOrd="0" presId="urn:microsoft.com/office/officeart/2005/8/layout/hierarchy2"/>
    <dgm:cxn modelId="{EFA11287-532D-46AB-B2D5-15251438A68E}" type="presOf" srcId="{84D9C2D3-0F7A-4190-8EEB-2BAAAFBD5459}" destId="{49BE214E-DFB2-4076-A19B-293772296F28}" srcOrd="0" destOrd="0" presId="urn:microsoft.com/office/officeart/2005/8/layout/hierarchy2"/>
    <dgm:cxn modelId="{E555661E-16B7-4A59-9E6C-DAD7A5E86B9E}" type="presOf" srcId="{9D96D267-4FCF-4A34-AEE2-68D2661DA655}" destId="{C292B788-D860-4608-A9A5-705FBE910B10}" srcOrd="0" destOrd="0" presId="urn:microsoft.com/office/officeart/2005/8/layout/hierarchy2"/>
    <dgm:cxn modelId="{310768BC-D35A-43F9-AFC6-F340A4B01281}" type="presOf" srcId="{D58B1D48-B091-44AF-8751-4C5FDF36CBF0}" destId="{CFAB8B16-FD95-40AE-85B1-D71DF5E80B79}" srcOrd="1" destOrd="0" presId="urn:microsoft.com/office/officeart/2005/8/layout/hierarchy2"/>
    <dgm:cxn modelId="{260C93AA-B98C-4BC6-8C6E-6389A3F9A423}" type="presOf" srcId="{236D5EAF-C0DF-409A-A4DB-1AB74C7DC1FC}" destId="{F07C2B82-E7B2-40EE-998D-77650472578D}" srcOrd="1" destOrd="0" presId="urn:microsoft.com/office/officeart/2005/8/layout/hierarchy2"/>
    <dgm:cxn modelId="{C2E131A4-EE81-403C-A1A8-7BEFFCC57132}" srcId="{31B82601-D36A-4F6E-AA33-3DD0EDECDF5F}" destId="{31018282-75C5-41CD-A91B-D02F48B57534}" srcOrd="0" destOrd="0" parTransId="{43785FAE-B378-41C8-9E5C-B544CF0E5756}" sibTransId="{449BAA7B-838B-4C5E-A629-B8FA6B04DB75}"/>
    <dgm:cxn modelId="{F133C02E-8B2B-4E75-8626-5D42892DB876}" type="presParOf" srcId="{331B2AA6-5095-40AA-9D4C-0A7B7ACF5825}" destId="{824A08F1-9960-4763-8EE6-8826681FEB3B}" srcOrd="0" destOrd="0" presId="urn:microsoft.com/office/officeart/2005/8/layout/hierarchy2"/>
    <dgm:cxn modelId="{99AC93CF-D76F-408D-8CB7-2FAD04F37E54}" type="presParOf" srcId="{824A08F1-9960-4763-8EE6-8826681FEB3B}" destId="{D95D7573-332E-4C32-8298-973BA1BB30D7}" srcOrd="0" destOrd="0" presId="urn:microsoft.com/office/officeart/2005/8/layout/hierarchy2"/>
    <dgm:cxn modelId="{1F1EC092-B7A6-414F-9380-AF56F11EECA8}" type="presParOf" srcId="{824A08F1-9960-4763-8EE6-8826681FEB3B}" destId="{ABCC693C-D66C-438D-BCC5-BDC4B56DBAC4}" srcOrd="1" destOrd="0" presId="urn:microsoft.com/office/officeart/2005/8/layout/hierarchy2"/>
    <dgm:cxn modelId="{038B85E0-3CF5-4260-8334-657F1A6DEA9B}" type="presParOf" srcId="{ABCC693C-D66C-438D-BCC5-BDC4B56DBAC4}" destId="{F398EE3B-8E87-4A27-A845-8501C63DAB94}" srcOrd="0" destOrd="0" presId="urn:microsoft.com/office/officeart/2005/8/layout/hierarchy2"/>
    <dgm:cxn modelId="{188D7430-B97A-414D-A70A-A33CB42B1885}" type="presParOf" srcId="{F398EE3B-8E87-4A27-A845-8501C63DAB94}" destId="{F07C2B82-E7B2-40EE-998D-77650472578D}" srcOrd="0" destOrd="0" presId="urn:microsoft.com/office/officeart/2005/8/layout/hierarchy2"/>
    <dgm:cxn modelId="{9066162D-9F59-4AEF-B8D6-B9DB073B23CF}" type="presParOf" srcId="{ABCC693C-D66C-438D-BCC5-BDC4B56DBAC4}" destId="{40A6EF8A-BA2E-4089-AEC6-5D046D2F7761}" srcOrd="1" destOrd="0" presId="urn:microsoft.com/office/officeart/2005/8/layout/hierarchy2"/>
    <dgm:cxn modelId="{19470D81-795E-414C-8CC7-B85B7D8DD697}" type="presParOf" srcId="{40A6EF8A-BA2E-4089-AEC6-5D046D2F7761}" destId="{3175430E-C0AB-49CA-A64C-7ED628474F9A}" srcOrd="0" destOrd="0" presId="urn:microsoft.com/office/officeart/2005/8/layout/hierarchy2"/>
    <dgm:cxn modelId="{121A9BE6-AE97-4636-AF41-4DD7FE58F8F6}" type="presParOf" srcId="{40A6EF8A-BA2E-4089-AEC6-5D046D2F7761}" destId="{7AAA31C6-CDE0-4702-8AF8-EE04E2E95F5A}" srcOrd="1" destOrd="0" presId="urn:microsoft.com/office/officeart/2005/8/layout/hierarchy2"/>
    <dgm:cxn modelId="{21697BCB-B74B-4347-BD97-7B5F3862AD2C}" type="presParOf" srcId="{7AAA31C6-CDE0-4702-8AF8-EE04E2E95F5A}" destId="{C31CE312-5290-401E-A682-AB0BF6E3D190}" srcOrd="0" destOrd="0" presId="urn:microsoft.com/office/officeart/2005/8/layout/hierarchy2"/>
    <dgm:cxn modelId="{87E423A1-2600-4AE8-A230-D23BA84ECD30}" type="presParOf" srcId="{C31CE312-5290-401E-A682-AB0BF6E3D190}" destId="{DB565C11-A467-4265-BB24-342342789093}" srcOrd="0" destOrd="0" presId="urn:microsoft.com/office/officeart/2005/8/layout/hierarchy2"/>
    <dgm:cxn modelId="{F0AD4834-9846-4B14-93B6-F9A0796D566F}" type="presParOf" srcId="{7AAA31C6-CDE0-4702-8AF8-EE04E2E95F5A}" destId="{6CA9C5D3-49B2-4B74-9EFC-8F0118AEAC3A}" srcOrd="1" destOrd="0" presId="urn:microsoft.com/office/officeart/2005/8/layout/hierarchy2"/>
    <dgm:cxn modelId="{85F90D2E-4A89-4F13-A988-F39881EA1932}" type="presParOf" srcId="{6CA9C5D3-49B2-4B74-9EFC-8F0118AEAC3A}" destId="{43595FD4-BF09-4BEF-BF1E-F28AE673E05C}" srcOrd="0" destOrd="0" presId="urn:microsoft.com/office/officeart/2005/8/layout/hierarchy2"/>
    <dgm:cxn modelId="{72E67499-C303-45B0-AD2B-B839DD25D476}" type="presParOf" srcId="{6CA9C5D3-49B2-4B74-9EFC-8F0118AEAC3A}" destId="{29AA74D6-7B04-420D-9A25-329A70AFC4F8}" srcOrd="1" destOrd="0" presId="urn:microsoft.com/office/officeart/2005/8/layout/hierarchy2"/>
    <dgm:cxn modelId="{42EBF28F-A026-49B9-8BFB-60FED8DAD29F}" type="presParOf" srcId="{ABCC693C-D66C-438D-BCC5-BDC4B56DBAC4}" destId="{EE6373E2-5BFD-42B7-8B70-B3F1350D7569}" srcOrd="2" destOrd="0" presId="urn:microsoft.com/office/officeart/2005/8/layout/hierarchy2"/>
    <dgm:cxn modelId="{4959058B-EBF8-4580-8B21-E5DF2CC5C67A}" type="presParOf" srcId="{EE6373E2-5BFD-42B7-8B70-B3F1350D7569}" destId="{594AD120-85B2-4D63-86AC-954E803DF3BA}" srcOrd="0" destOrd="0" presId="urn:microsoft.com/office/officeart/2005/8/layout/hierarchy2"/>
    <dgm:cxn modelId="{A888E091-DD83-4385-AB76-08B3E4602A43}" type="presParOf" srcId="{ABCC693C-D66C-438D-BCC5-BDC4B56DBAC4}" destId="{0C62CDF0-E894-4878-9896-28E5B7945643}" srcOrd="3" destOrd="0" presId="urn:microsoft.com/office/officeart/2005/8/layout/hierarchy2"/>
    <dgm:cxn modelId="{3BFB030B-3F36-416A-BFE9-C9A1200685FA}" type="presParOf" srcId="{0C62CDF0-E894-4878-9896-28E5B7945643}" destId="{C292B788-D860-4608-A9A5-705FBE910B10}" srcOrd="0" destOrd="0" presId="urn:microsoft.com/office/officeart/2005/8/layout/hierarchy2"/>
    <dgm:cxn modelId="{EB29E4A7-ECF2-4287-8554-10F689A33372}" type="presParOf" srcId="{0C62CDF0-E894-4878-9896-28E5B7945643}" destId="{5F32E9D4-6DF5-43A8-A622-0545D4827113}" srcOrd="1" destOrd="0" presId="urn:microsoft.com/office/officeart/2005/8/layout/hierarchy2"/>
    <dgm:cxn modelId="{34625185-6128-49E8-93C1-33A37F0DAEE8}" type="presParOf" srcId="{5F32E9D4-6DF5-43A8-A622-0545D4827113}" destId="{CEF20D3F-153D-4569-BBFF-3164FF81B461}" srcOrd="0" destOrd="0" presId="urn:microsoft.com/office/officeart/2005/8/layout/hierarchy2"/>
    <dgm:cxn modelId="{2301CCA3-9322-43C4-B0C8-029DED2CF21A}" type="presParOf" srcId="{CEF20D3F-153D-4569-BBFF-3164FF81B461}" destId="{CFAB8B16-FD95-40AE-85B1-D71DF5E80B79}" srcOrd="0" destOrd="0" presId="urn:microsoft.com/office/officeart/2005/8/layout/hierarchy2"/>
    <dgm:cxn modelId="{40DE78F1-F6A5-4491-A213-CC2BBFD9FC6F}" type="presParOf" srcId="{5F32E9D4-6DF5-43A8-A622-0545D4827113}" destId="{C50F9599-AE80-4A08-B432-F9D944C1A789}" srcOrd="1" destOrd="0" presId="urn:microsoft.com/office/officeart/2005/8/layout/hierarchy2"/>
    <dgm:cxn modelId="{E904C99E-84F0-40D2-BFC5-AB9862BD7BEE}" type="presParOf" srcId="{C50F9599-AE80-4A08-B432-F9D944C1A789}" destId="{7AF65498-0DE3-475E-9EEA-2AB32BA739C5}" srcOrd="0" destOrd="0" presId="urn:microsoft.com/office/officeart/2005/8/layout/hierarchy2"/>
    <dgm:cxn modelId="{CA8774EA-81AE-41B1-B021-9D38B390C545}" type="presParOf" srcId="{C50F9599-AE80-4A08-B432-F9D944C1A789}" destId="{5CDB8613-6F0C-4E5A-8D73-8D3C6AF0D380}" srcOrd="1" destOrd="0" presId="urn:microsoft.com/office/officeart/2005/8/layout/hierarchy2"/>
    <dgm:cxn modelId="{DDFEF0F1-AB43-49CC-9714-A4A343FFAE6A}" type="presParOf" srcId="{ABCC693C-D66C-438D-BCC5-BDC4B56DBAC4}" destId="{6005CF5F-928E-4CC6-A0F7-79E2BE3EFDBD}" srcOrd="4" destOrd="0" presId="urn:microsoft.com/office/officeart/2005/8/layout/hierarchy2"/>
    <dgm:cxn modelId="{080574F2-F0B4-4951-B3FF-CE966363DB2E}" type="presParOf" srcId="{6005CF5F-928E-4CC6-A0F7-79E2BE3EFDBD}" destId="{4627D7B6-D0B5-432C-8CC7-7A93364C19DC}" srcOrd="0" destOrd="0" presId="urn:microsoft.com/office/officeart/2005/8/layout/hierarchy2"/>
    <dgm:cxn modelId="{62B5577E-8E15-41DB-AC91-F74DC8B46405}" type="presParOf" srcId="{ABCC693C-D66C-438D-BCC5-BDC4B56DBAC4}" destId="{A78F64AE-A040-49BF-A3AC-AB424B073A6B}" srcOrd="5" destOrd="0" presId="urn:microsoft.com/office/officeart/2005/8/layout/hierarchy2"/>
    <dgm:cxn modelId="{B0598E0E-2C58-46FD-89AD-250C8ABFCA54}" type="presParOf" srcId="{A78F64AE-A040-49BF-A3AC-AB424B073A6B}" destId="{49BE214E-DFB2-4076-A19B-293772296F28}" srcOrd="0" destOrd="0" presId="urn:microsoft.com/office/officeart/2005/8/layout/hierarchy2"/>
    <dgm:cxn modelId="{9DEB1069-B33E-4477-8378-7739B35A0D6E}" type="presParOf" srcId="{A78F64AE-A040-49BF-A3AC-AB424B073A6B}" destId="{8867F58F-3497-4981-AC7B-29704C1A120C}" srcOrd="1" destOrd="0" presId="urn:microsoft.com/office/officeart/2005/8/layout/hierarchy2"/>
    <dgm:cxn modelId="{95CC6BD8-8B61-43B8-914B-7AF66540A683}" type="presParOf" srcId="{8867F58F-3497-4981-AC7B-29704C1A120C}" destId="{0C8C3E2D-60CC-44D1-9FB4-B240E972B3DF}" srcOrd="0" destOrd="0" presId="urn:microsoft.com/office/officeart/2005/8/layout/hierarchy2"/>
    <dgm:cxn modelId="{CE6766BB-33CF-4F20-B1BB-6ABE6BB468F8}" type="presParOf" srcId="{0C8C3E2D-60CC-44D1-9FB4-B240E972B3DF}" destId="{3BAAA427-2638-4E5E-8F8A-8A5C3B2B85DC}" srcOrd="0" destOrd="0" presId="urn:microsoft.com/office/officeart/2005/8/layout/hierarchy2"/>
    <dgm:cxn modelId="{96EAFD87-C413-4979-84F7-CC8AA1B8C1A4}" type="presParOf" srcId="{8867F58F-3497-4981-AC7B-29704C1A120C}" destId="{18580B89-20BE-4157-A1D3-E0C88F829048}" srcOrd="1" destOrd="0" presId="urn:microsoft.com/office/officeart/2005/8/layout/hierarchy2"/>
    <dgm:cxn modelId="{9DE21D0B-11C9-481D-A67A-86253B3175DF}" type="presParOf" srcId="{18580B89-20BE-4157-A1D3-E0C88F829048}" destId="{157589AE-C475-48ED-B662-C0400D6DE9BD}" srcOrd="0" destOrd="0" presId="urn:microsoft.com/office/officeart/2005/8/layout/hierarchy2"/>
    <dgm:cxn modelId="{8496BB33-8BB2-4233-A453-1F86726EEC92}" type="presParOf" srcId="{18580B89-20BE-4157-A1D3-E0C88F829048}" destId="{2953C769-291E-4047-8DC2-484EB67E64BB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0AEA8FF2-7688-4301-BD0D-F21EE5CE6F28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63A2E9B-38DD-4774-8106-13E09831E6B4}">
      <dgm:prSet phldrT="[Text]"/>
      <dgm:spPr/>
      <dgm:t>
        <a:bodyPr/>
        <a:lstStyle/>
        <a:p>
          <a:r>
            <a:rPr lang="en-US" dirty="0" smtClean="0"/>
            <a:t>6 </a:t>
          </a:r>
          <a:r>
            <a:rPr lang="en-US" dirty="0" err="1" smtClean="0"/>
            <a:t>proiecte</a:t>
          </a:r>
          <a:endParaRPr lang="en-US" dirty="0"/>
        </a:p>
      </dgm:t>
    </dgm:pt>
    <dgm:pt modelId="{54212704-F2ED-4323-B925-11BCEF28EFCF}" type="parTrans" cxnId="{9B43AFE5-02DD-4F8B-9C4B-87A7C4D14281}">
      <dgm:prSet/>
      <dgm:spPr/>
      <dgm:t>
        <a:bodyPr/>
        <a:lstStyle/>
        <a:p>
          <a:endParaRPr lang="en-US"/>
        </a:p>
      </dgm:t>
    </dgm:pt>
    <dgm:pt modelId="{BCD2B073-275B-4D3B-A44C-1B37B785BDDF}" type="sibTrans" cxnId="{9B43AFE5-02DD-4F8B-9C4B-87A7C4D14281}">
      <dgm:prSet/>
      <dgm:spPr/>
      <dgm:t>
        <a:bodyPr/>
        <a:lstStyle/>
        <a:p>
          <a:endParaRPr lang="en-US"/>
        </a:p>
      </dgm:t>
    </dgm:pt>
    <dgm:pt modelId="{31B82601-D36A-4F6E-AA33-3DD0EDECDF5F}">
      <dgm:prSet phldrT="[Text]"/>
      <dgm:spPr/>
      <dgm:t>
        <a:bodyPr/>
        <a:lstStyle/>
        <a:p>
          <a:r>
            <a:rPr lang="en-US" dirty="0" err="1" smtClean="0"/>
            <a:t>Masura</a:t>
          </a:r>
          <a:r>
            <a:rPr lang="en-US" dirty="0" smtClean="0"/>
            <a:t> 112</a:t>
          </a:r>
          <a:endParaRPr lang="en-US" dirty="0"/>
        </a:p>
      </dgm:t>
    </dgm:pt>
    <dgm:pt modelId="{236D5EAF-C0DF-409A-A4DB-1AB74C7DC1FC}" type="parTrans" cxnId="{743C132C-E27F-4593-ADF2-6E6CE24C0D3F}">
      <dgm:prSet/>
      <dgm:spPr/>
      <dgm:t>
        <a:bodyPr/>
        <a:lstStyle/>
        <a:p>
          <a:endParaRPr lang="en-US"/>
        </a:p>
      </dgm:t>
    </dgm:pt>
    <dgm:pt modelId="{67AEF25F-8CC9-4B32-B488-750DA2A6E55C}" type="sibTrans" cxnId="{743C132C-E27F-4593-ADF2-6E6CE24C0D3F}">
      <dgm:prSet/>
      <dgm:spPr/>
      <dgm:t>
        <a:bodyPr/>
        <a:lstStyle/>
        <a:p>
          <a:endParaRPr lang="en-US"/>
        </a:p>
      </dgm:t>
    </dgm:pt>
    <dgm:pt modelId="{31018282-75C5-41CD-A91B-D02F48B57534}">
      <dgm:prSet phldrT="[Text]"/>
      <dgm:spPr/>
      <dgm:t>
        <a:bodyPr/>
        <a:lstStyle/>
        <a:p>
          <a:r>
            <a:rPr lang="en-US" dirty="0" smtClean="0"/>
            <a:t>3 </a:t>
          </a:r>
          <a:r>
            <a:rPr lang="en-US" dirty="0" err="1" smtClean="0"/>
            <a:t>proiecte</a:t>
          </a:r>
          <a:endParaRPr lang="en-US" dirty="0"/>
        </a:p>
      </dgm:t>
    </dgm:pt>
    <dgm:pt modelId="{43785FAE-B378-41C8-9E5C-B544CF0E5756}" type="parTrans" cxnId="{C2E131A4-EE81-403C-A1A8-7BEFFCC57132}">
      <dgm:prSet/>
      <dgm:spPr/>
      <dgm:t>
        <a:bodyPr/>
        <a:lstStyle/>
        <a:p>
          <a:endParaRPr lang="en-US"/>
        </a:p>
      </dgm:t>
    </dgm:pt>
    <dgm:pt modelId="{449BAA7B-838B-4C5E-A629-B8FA6B04DB75}" type="sibTrans" cxnId="{C2E131A4-EE81-403C-A1A8-7BEFFCC57132}">
      <dgm:prSet/>
      <dgm:spPr/>
      <dgm:t>
        <a:bodyPr/>
        <a:lstStyle/>
        <a:p>
          <a:endParaRPr lang="en-US"/>
        </a:p>
      </dgm:t>
    </dgm:pt>
    <dgm:pt modelId="{9D96D267-4FCF-4A34-AEE2-68D2661DA655}">
      <dgm:prSet phldrT="[Text]"/>
      <dgm:spPr/>
      <dgm:t>
        <a:bodyPr/>
        <a:lstStyle/>
        <a:p>
          <a:r>
            <a:rPr lang="en-US" dirty="0" err="1" smtClean="0"/>
            <a:t>Masura</a:t>
          </a:r>
          <a:r>
            <a:rPr lang="en-US" dirty="0" smtClean="0"/>
            <a:t> 313</a:t>
          </a:r>
          <a:endParaRPr lang="en-US" dirty="0"/>
        </a:p>
      </dgm:t>
    </dgm:pt>
    <dgm:pt modelId="{E4D9A36F-CD24-4837-87EB-DDA120EC94DB}" type="parTrans" cxnId="{8A04E7A1-FEBB-4519-9A6C-7088D3B14143}">
      <dgm:prSet/>
      <dgm:spPr/>
      <dgm:t>
        <a:bodyPr/>
        <a:lstStyle/>
        <a:p>
          <a:endParaRPr lang="en-US"/>
        </a:p>
      </dgm:t>
    </dgm:pt>
    <dgm:pt modelId="{8A369F13-94F0-4237-BFE4-5BF89AC6604B}" type="sibTrans" cxnId="{8A04E7A1-FEBB-4519-9A6C-7088D3B14143}">
      <dgm:prSet/>
      <dgm:spPr/>
      <dgm:t>
        <a:bodyPr/>
        <a:lstStyle/>
        <a:p>
          <a:endParaRPr lang="en-US"/>
        </a:p>
      </dgm:t>
    </dgm:pt>
    <dgm:pt modelId="{ABD34F70-0F0A-49BC-94AD-BF3FDE286F60}">
      <dgm:prSet phldrT="[Text]"/>
      <dgm:spPr/>
      <dgm:t>
        <a:bodyPr/>
        <a:lstStyle/>
        <a:p>
          <a:r>
            <a:rPr lang="en-US" dirty="0" smtClean="0"/>
            <a:t>1 </a:t>
          </a:r>
          <a:r>
            <a:rPr lang="en-US" dirty="0" err="1" smtClean="0"/>
            <a:t>proiect</a:t>
          </a:r>
          <a:endParaRPr lang="en-US" dirty="0"/>
        </a:p>
      </dgm:t>
    </dgm:pt>
    <dgm:pt modelId="{D58B1D48-B091-44AF-8751-4C5FDF36CBF0}" type="parTrans" cxnId="{828CEC72-F17E-441C-BE67-1192F5A20EDD}">
      <dgm:prSet/>
      <dgm:spPr/>
      <dgm:t>
        <a:bodyPr/>
        <a:lstStyle/>
        <a:p>
          <a:endParaRPr lang="en-US"/>
        </a:p>
      </dgm:t>
    </dgm:pt>
    <dgm:pt modelId="{4537765E-610E-4AAA-A7A7-E44D02C8A3AF}" type="sibTrans" cxnId="{828CEC72-F17E-441C-BE67-1192F5A20EDD}">
      <dgm:prSet/>
      <dgm:spPr/>
      <dgm:t>
        <a:bodyPr/>
        <a:lstStyle/>
        <a:p>
          <a:endParaRPr lang="en-US"/>
        </a:p>
      </dgm:t>
    </dgm:pt>
    <dgm:pt modelId="{84D9C2D3-0F7A-4190-8EEB-2BAAAFBD5459}">
      <dgm:prSet phldrT="[Text]"/>
      <dgm:spPr/>
      <dgm:t>
        <a:bodyPr/>
        <a:lstStyle/>
        <a:p>
          <a:r>
            <a:rPr lang="en-US" dirty="0" err="1" smtClean="0"/>
            <a:t>Masura</a:t>
          </a:r>
          <a:r>
            <a:rPr lang="en-US" dirty="0" smtClean="0"/>
            <a:t> 322</a:t>
          </a:r>
          <a:endParaRPr lang="en-US" dirty="0"/>
        </a:p>
      </dgm:t>
    </dgm:pt>
    <dgm:pt modelId="{4648652B-C902-48E8-96CD-7FF712121AAE}" type="parTrans" cxnId="{EDE65237-E370-4404-8FF9-7DF24B067B52}">
      <dgm:prSet/>
      <dgm:spPr/>
      <dgm:t>
        <a:bodyPr/>
        <a:lstStyle/>
        <a:p>
          <a:endParaRPr lang="en-US"/>
        </a:p>
      </dgm:t>
    </dgm:pt>
    <dgm:pt modelId="{359B3FA9-3EB9-46A8-BCE5-7AE6C86ECF89}" type="sibTrans" cxnId="{EDE65237-E370-4404-8FF9-7DF24B067B52}">
      <dgm:prSet/>
      <dgm:spPr/>
      <dgm:t>
        <a:bodyPr/>
        <a:lstStyle/>
        <a:p>
          <a:endParaRPr lang="en-US"/>
        </a:p>
      </dgm:t>
    </dgm:pt>
    <dgm:pt modelId="{B564395C-6F0C-40C0-9B45-F342844DDD5A}">
      <dgm:prSet phldrT="[Text]"/>
      <dgm:spPr/>
      <dgm:t>
        <a:bodyPr/>
        <a:lstStyle/>
        <a:p>
          <a:r>
            <a:rPr lang="en-US" dirty="0" smtClean="0"/>
            <a:t>2 </a:t>
          </a:r>
          <a:r>
            <a:rPr lang="en-US" dirty="0" err="1" smtClean="0"/>
            <a:t>proiecte</a:t>
          </a:r>
          <a:endParaRPr lang="en-US" dirty="0"/>
        </a:p>
      </dgm:t>
    </dgm:pt>
    <dgm:pt modelId="{7571007D-DD2D-4A30-9117-89C3168C02D2}" type="parTrans" cxnId="{6FA4568E-DEC1-43CA-B18B-EA4FF7FE737A}">
      <dgm:prSet/>
      <dgm:spPr/>
      <dgm:t>
        <a:bodyPr/>
        <a:lstStyle/>
        <a:p>
          <a:endParaRPr lang="en-US"/>
        </a:p>
      </dgm:t>
    </dgm:pt>
    <dgm:pt modelId="{F1D1CDF0-BE2B-4E42-936E-8C70B28C9E96}" type="sibTrans" cxnId="{6FA4568E-DEC1-43CA-B18B-EA4FF7FE737A}">
      <dgm:prSet/>
      <dgm:spPr/>
      <dgm:t>
        <a:bodyPr/>
        <a:lstStyle/>
        <a:p>
          <a:endParaRPr lang="en-US"/>
        </a:p>
      </dgm:t>
    </dgm:pt>
    <dgm:pt modelId="{331B2AA6-5095-40AA-9D4C-0A7B7ACF5825}" type="pres">
      <dgm:prSet presAssocID="{0AEA8FF2-7688-4301-BD0D-F21EE5CE6F28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24A08F1-9960-4763-8EE6-8826681FEB3B}" type="pres">
      <dgm:prSet presAssocID="{563A2E9B-38DD-4774-8106-13E09831E6B4}" presName="root1" presStyleCnt="0"/>
      <dgm:spPr/>
    </dgm:pt>
    <dgm:pt modelId="{D95D7573-332E-4C32-8298-973BA1BB30D7}" type="pres">
      <dgm:prSet presAssocID="{563A2E9B-38DD-4774-8106-13E09831E6B4}" presName="LevelOneTextNode" presStyleLbl="node0" presStyleIdx="0" presStyleCnt="1" custScaleX="1002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BCC693C-D66C-438D-BCC5-BDC4B56DBAC4}" type="pres">
      <dgm:prSet presAssocID="{563A2E9B-38DD-4774-8106-13E09831E6B4}" presName="level2hierChild" presStyleCnt="0"/>
      <dgm:spPr/>
    </dgm:pt>
    <dgm:pt modelId="{F398EE3B-8E87-4A27-A845-8501C63DAB94}" type="pres">
      <dgm:prSet presAssocID="{236D5EAF-C0DF-409A-A4DB-1AB74C7DC1FC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F07C2B82-E7B2-40EE-998D-77650472578D}" type="pres">
      <dgm:prSet presAssocID="{236D5EAF-C0DF-409A-A4DB-1AB74C7DC1FC}" presName="connTx" presStyleLbl="parChTrans1D2" presStyleIdx="0" presStyleCnt="3"/>
      <dgm:spPr/>
      <dgm:t>
        <a:bodyPr/>
        <a:lstStyle/>
        <a:p>
          <a:endParaRPr lang="en-US"/>
        </a:p>
      </dgm:t>
    </dgm:pt>
    <dgm:pt modelId="{40A6EF8A-BA2E-4089-AEC6-5D046D2F7761}" type="pres">
      <dgm:prSet presAssocID="{31B82601-D36A-4F6E-AA33-3DD0EDECDF5F}" presName="root2" presStyleCnt="0"/>
      <dgm:spPr/>
    </dgm:pt>
    <dgm:pt modelId="{3175430E-C0AB-49CA-A64C-7ED628474F9A}" type="pres">
      <dgm:prSet presAssocID="{31B82601-D36A-4F6E-AA33-3DD0EDECDF5F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AAA31C6-CDE0-4702-8AF8-EE04E2E95F5A}" type="pres">
      <dgm:prSet presAssocID="{31B82601-D36A-4F6E-AA33-3DD0EDECDF5F}" presName="level3hierChild" presStyleCnt="0"/>
      <dgm:spPr/>
    </dgm:pt>
    <dgm:pt modelId="{C31CE312-5290-401E-A682-AB0BF6E3D190}" type="pres">
      <dgm:prSet presAssocID="{43785FAE-B378-41C8-9E5C-B544CF0E5756}" presName="conn2-1" presStyleLbl="parChTrans1D3" presStyleIdx="0" presStyleCnt="3"/>
      <dgm:spPr/>
      <dgm:t>
        <a:bodyPr/>
        <a:lstStyle/>
        <a:p>
          <a:endParaRPr lang="en-US"/>
        </a:p>
      </dgm:t>
    </dgm:pt>
    <dgm:pt modelId="{DB565C11-A467-4265-BB24-342342789093}" type="pres">
      <dgm:prSet presAssocID="{43785FAE-B378-41C8-9E5C-B544CF0E5756}" presName="connTx" presStyleLbl="parChTrans1D3" presStyleIdx="0" presStyleCnt="3"/>
      <dgm:spPr/>
      <dgm:t>
        <a:bodyPr/>
        <a:lstStyle/>
        <a:p>
          <a:endParaRPr lang="en-US"/>
        </a:p>
      </dgm:t>
    </dgm:pt>
    <dgm:pt modelId="{6CA9C5D3-49B2-4B74-9EFC-8F0118AEAC3A}" type="pres">
      <dgm:prSet presAssocID="{31018282-75C5-41CD-A91B-D02F48B57534}" presName="root2" presStyleCnt="0"/>
      <dgm:spPr/>
    </dgm:pt>
    <dgm:pt modelId="{43595FD4-BF09-4BEF-BF1E-F28AE673E05C}" type="pres">
      <dgm:prSet presAssocID="{31018282-75C5-41CD-A91B-D02F48B57534}" presName="LevelTwoTextNod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9AA74D6-7B04-420D-9A25-329A70AFC4F8}" type="pres">
      <dgm:prSet presAssocID="{31018282-75C5-41CD-A91B-D02F48B57534}" presName="level3hierChild" presStyleCnt="0"/>
      <dgm:spPr/>
    </dgm:pt>
    <dgm:pt modelId="{EE6373E2-5BFD-42B7-8B70-B3F1350D7569}" type="pres">
      <dgm:prSet presAssocID="{E4D9A36F-CD24-4837-87EB-DDA120EC94DB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594AD120-85B2-4D63-86AC-954E803DF3BA}" type="pres">
      <dgm:prSet presAssocID="{E4D9A36F-CD24-4837-87EB-DDA120EC94DB}" presName="connTx" presStyleLbl="parChTrans1D2" presStyleIdx="1" presStyleCnt="3"/>
      <dgm:spPr/>
      <dgm:t>
        <a:bodyPr/>
        <a:lstStyle/>
        <a:p>
          <a:endParaRPr lang="en-US"/>
        </a:p>
      </dgm:t>
    </dgm:pt>
    <dgm:pt modelId="{0C62CDF0-E894-4878-9896-28E5B7945643}" type="pres">
      <dgm:prSet presAssocID="{9D96D267-4FCF-4A34-AEE2-68D2661DA655}" presName="root2" presStyleCnt="0"/>
      <dgm:spPr/>
    </dgm:pt>
    <dgm:pt modelId="{C292B788-D860-4608-A9A5-705FBE910B10}" type="pres">
      <dgm:prSet presAssocID="{9D96D267-4FCF-4A34-AEE2-68D2661DA655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F32E9D4-6DF5-43A8-A622-0545D4827113}" type="pres">
      <dgm:prSet presAssocID="{9D96D267-4FCF-4A34-AEE2-68D2661DA655}" presName="level3hierChild" presStyleCnt="0"/>
      <dgm:spPr/>
    </dgm:pt>
    <dgm:pt modelId="{CEF20D3F-153D-4569-BBFF-3164FF81B461}" type="pres">
      <dgm:prSet presAssocID="{D58B1D48-B091-44AF-8751-4C5FDF36CBF0}" presName="conn2-1" presStyleLbl="parChTrans1D3" presStyleIdx="1" presStyleCnt="3"/>
      <dgm:spPr/>
      <dgm:t>
        <a:bodyPr/>
        <a:lstStyle/>
        <a:p>
          <a:endParaRPr lang="en-US"/>
        </a:p>
      </dgm:t>
    </dgm:pt>
    <dgm:pt modelId="{CFAB8B16-FD95-40AE-85B1-D71DF5E80B79}" type="pres">
      <dgm:prSet presAssocID="{D58B1D48-B091-44AF-8751-4C5FDF36CBF0}" presName="connTx" presStyleLbl="parChTrans1D3" presStyleIdx="1" presStyleCnt="3"/>
      <dgm:spPr/>
      <dgm:t>
        <a:bodyPr/>
        <a:lstStyle/>
        <a:p>
          <a:endParaRPr lang="en-US"/>
        </a:p>
      </dgm:t>
    </dgm:pt>
    <dgm:pt modelId="{C50F9599-AE80-4A08-B432-F9D944C1A789}" type="pres">
      <dgm:prSet presAssocID="{ABD34F70-0F0A-49BC-94AD-BF3FDE286F60}" presName="root2" presStyleCnt="0"/>
      <dgm:spPr/>
    </dgm:pt>
    <dgm:pt modelId="{7AF65498-0DE3-475E-9EEA-2AB32BA739C5}" type="pres">
      <dgm:prSet presAssocID="{ABD34F70-0F0A-49BC-94AD-BF3FDE286F60}" presName="LevelTwoTextNod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CDB8613-6F0C-4E5A-8D73-8D3C6AF0D380}" type="pres">
      <dgm:prSet presAssocID="{ABD34F70-0F0A-49BC-94AD-BF3FDE286F60}" presName="level3hierChild" presStyleCnt="0"/>
      <dgm:spPr/>
    </dgm:pt>
    <dgm:pt modelId="{6005CF5F-928E-4CC6-A0F7-79E2BE3EFDBD}" type="pres">
      <dgm:prSet presAssocID="{4648652B-C902-48E8-96CD-7FF712121AAE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4627D7B6-D0B5-432C-8CC7-7A93364C19DC}" type="pres">
      <dgm:prSet presAssocID="{4648652B-C902-48E8-96CD-7FF712121AAE}" presName="connTx" presStyleLbl="parChTrans1D2" presStyleIdx="2" presStyleCnt="3"/>
      <dgm:spPr/>
      <dgm:t>
        <a:bodyPr/>
        <a:lstStyle/>
        <a:p>
          <a:endParaRPr lang="en-US"/>
        </a:p>
      </dgm:t>
    </dgm:pt>
    <dgm:pt modelId="{A78F64AE-A040-49BF-A3AC-AB424B073A6B}" type="pres">
      <dgm:prSet presAssocID="{84D9C2D3-0F7A-4190-8EEB-2BAAAFBD5459}" presName="root2" presStyleCnt="0"/>
      <dgm:spPr/>
    </dgm:pt>
    <dgm:pt modelId="{49BE214E-DFB2-4076-A19B-293772296F28}" type="pres">
      <dgm:prSet presAssocID="{84D9C2D3-0F7A-4190-8EEB-2BAAAFBD5459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867F58F-3497-4981-AC7B-29704C1A120C}" type="pres">
      <dgm:prSet presAssocID="{84D9C2D3-0F7A-4190-8EEB-2BAAAFBD5459}" presName="level3hierChild" presStyleCnt="0"/>
      <dgm:spPr/>
    </dgm:pt>
    <dgm:pt modelId="{0C8C3E2D-60CC-44D1-9FB4-B240E972B3DF}" type="pres">
      <dgm:prSet presAssocID="{7571007D-DD2D-4A30-9117-89C3168C02D2}" presName="conn2-1" presStyleLbl="parChTrans1D3" presStyleIdx="2" presStyleCnt="3"/>
      <dgm:spPr/>
      <dgm:t>
        <a:bodyPr/>
        <a:lstStyle/>
        <a:p>
          <a:endParaRPr lang="en-US"/>
        </a:p>
      </dgm:t>
    </dgm:pt>
    <dgm:pt modelId="{3BAAA427-2638-4E5E-8F8A-8A5C3B2B85DC}" type="pres">
      <dgm:prSet presAssocID="{7571007D-DD2D-4A30-9117-89C3168C02D2}" presName="connTx" presStyleLbl="parChTrans1D3" presStyleIdx="2" presStyleCnt="3"/>
      <dgm:spPr/>
      <dgm:t>
        <a:bodyPr/>
        <a:lstStyle/>
        <a:p>
          <a:endParaRPr lang="en-US"/>
        </a:p>
      </dgm:t>
    </dgm:pt>
    <dgm:pt modelId="{18580B89-20BE-4157-A1D3-E0C88F829048}" type="pres">
      <dgm:prSet presAssocID="{B564395C-6F0C-40C0-9B45-F342844DDD5A}" presName="root2" presStyleCnt="0"/>
      <dgm:spPr/>
    </dgm:pt>
    <dgm:pt modelId="{157589AE-C475-48ED-B662-C0400D6DE9BD}" type="pres">
      <dgm:prSet presAssocID="{B564395C-6F0C-40C0-9B45-F342844DDD5A}" presName="LevelTwoTextNod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953C769-291E-4047-8DC2-484EB67E64BB}" type="pres">
      <dgm:prSet presAssocID="{B564395C-6F0C-40C0-9B45-F342844DDD5A}" presName="level3hierChild" presStyleCnt="0"/>
      <dgm:spPr/>
    </dgm:pt>
  </dgm:ptLst>
  <dgm:cxnLst>
    <dgm:cxn modelId="{DFA442D2-BB92-4E64-8EDC-C4644A874BFD}" type="presOf" srcId="{D58B1D48-B091-44AF-8751-4C5FDF36CBF0}" destId="{CFAB8B16-FD95-40AE-85B1-D71DF5E80B79}" srcOrd="1" destOrd="0" presId="urn:microsoft.com/office/officeart/2005/8/layout/hierarchy2"/>
    <dgm:cxn modelId="{2DA05E70-EC97-426B-9E34-7E665AFB1B60}" type="presOf" srcId="{563A2E9B-38DD-4774-8106-13E09831E6B4}" destId="{D95D7573-332E-4C32-8298-973BA1BB30D7}" srcOrd="0" destOrd="0" presId="urn:microsoft.com/office/officeart/2005/8/layout/hierarchy2"/>
    <dgm:cxn modelId="{8A04E7A1-FEBB-4519-9A6C-7088D3B14143}" srcId="{563A2E9B-38DD-4774-8106-13E09831E6B4}" destId="{9D96D267-4FCF-4A34-AEE2-68D2661DA655}" srcOrd="1" destOrd="0" parTransId="{E4D9A36F-CD24-4837-87EB-DDA120EC94DB}" sibTransId="{8A369F13-94F0-4237-BFE4-5BF89AC6604B}"/>
    <dgm:cxn modelId="{70244C03-E69A-4FF3-8DDC-5785F85D7263}" type="presOf" srcId="{236D5EAF-C0DF-409A-A4DB-1AB74C7DC1FC}" destId="{F398EE3B-8E87-4A27-A845-8501C63DAB94}" srcOrd="0" destOrd="0" presId="urn:microsoft.com/office/officeart/2005/8/layout/hierarchy2"/>
    <dgm:cxn modelId="{0D796FDE-19D8-43EF-A44D-219AB9A161E0}" type="presOf" srcId="{E4D9A36F-CD24-4837-87EB-DDA120EC94DB}" destId="{594AD120-85B2-4D63-86AC-954E803DF3BA}" srcOrd="1" destOrd="0" presId="urn:microsoft.com/office/officeart/2005/8/layout/hierarchy2"/>
    <dgm:cxn modelId="{808A23B1-B04F-42C5-86F9-166D43191A69}" type="presOf" srcId="{31018282-75C5-41CD-A91B-D02F48B57534}" destId="{43595FD4-BF09-4BEF-BF1E-F28AE673E05C}" srcOrd="0" destOrd="0" presId="urn:microsoft.com/office/officeart/2005/8/layout/hierarchy2"/>
    <dgm:cxn modelId="{EDF65A71-A9A1-4B97-BCCA-39372DF56BBC}" type="presOf" srcId="{31B82601-D36A-4F6E-AA33-3DD0EDECDF5F}" destId="{3175430E-C0AB-49CA-A64C-7ED628474F9A}" srcOrd="0" destOrd="0" presId="urn:microsoft.com/office/officeart/2005/8/layout/hierarchy2"/>
    <dgm:cxn modelId="{D8412A2A-8200-443A-9654-CDE3930A99BE}" type="presOf" srcId="{43785FAE-B378-41C8-9E5C-B544CF0E5756}" destId="{DB565C11-A467-4265-BB24-342342789093}" srcOrd="1" destOrd="0" presId="urn:microsoft.com/office/officeart/2005/8/layout/hierarchy2"/>
    <dgm:cxn modelId="{969CAE3C-3F2C-4348-B5A8-83F0967A18B3}" type="presOf" srcId="{9D96D267-4FCF-4A34-AEE2-68D2661DA655}" destId="{C292B788-D860-4608-A9A5-705FBE910B10}" srcOrd="0" destOrd="0" presId="urn:microsoft.com/office/officeart/2005/8/layout/hierarchy2"/>
    <dgm:cxn modelId="{BBC1BE64-1D90-4BEE-8FDC-A3E9B2F19CCE}" type="presOf" srcId="{4648652B-C902-48E8-96CD-7FF712121AAE}" destId="{6005CF5F-928E-4CC6-A0F7-79E2BE3EFDBD}" srcOrd="0" destOrd="0" presId="urn:microsoft.com/office/officeart/2005/8/layout/hierarchy2"/>
    <dgm:cxn modelId="{743C132C-E27F-4593-ADF2-6E6CE24C0D3F}" srcId="{563A2E9B-38DD-4774-8106-13E09831E6B4}" destId="{31B82601-D36A-4F6E-AA33-3DD0EDECDF5F}" srcOrd="0" destOrd="0" parTransId="{236D5EAF-C0DF-409A-A4DB-1AB74C7DC1FC}" sibTransId="{67AEF25F-8CC9-4B32-B488-750DA2A6E55C}"/>
    <dgm:cxn modelId="{9DD30016-BEB0-4993-AEFC-58339C0E932C}" type="presOf" srcId="{84D9C2D3-0F7A-4190-8EEB-2BAAAFBD5459}" destId="{49BE214E-DFB2-4076-A19B-293772296F28}" srcOrd="0" destOrd="0" presId="urn:microsoft.com/office/officeart/2005/8/layout/hierarchy2"/>
    <dgm:cxn modelId="{3184109D-80E5-4460-B9BD-E7C27A1C8361}" type="presOf" srcId="{D58B1D48-B091-44AF-8751-4C5FDF36CBF0}" destId="{CEF20D3F-153D-4569-BBFF-3164FF81B461}" srcOrd="0" destOrd="0" presId="urn:microsoft.com/office/officeart/2005/8/layout/hierarchy2"/>
    <dgm:cxn modelId="{5F020E18-A80C-4FB5-B7B9-1609875B7D7C}" type="presOf" srcId="{B564395C-6F0C-40C0-9B45-F342844DDD5A}" destId="{157589AE-C475-48ED-B662-C0400D6DE9BD}" srcOrd="0" destOrd="0" presId="urn:microsoft.com/office/officeart/2005/8/layout/hierarchy2"/>
    <dgm:cxn modelId="{828CEC72-F17E-441C-BE67-1192F5A20EDD}" srcId="{9D96D267-4FCF-4A34-AEE2-68D2661DA655}" destId="{ABD34F70-0F0A-49BC-94AD-BF3FDE286F60}" srcOrd="0" destOrd="0" parTransId="{D58B1D48-B091-44AF-8751-4C5FDF36CBF0}" sibTransId="{4537765E-610E-4AAA-A7A7-E44D02C8A3AF}"/>
    <dgm:cxn modelId="{184D94E1-414D-46B2-834B-E8B19A9F9E2C}" type="presOf" srcId="{7571007D-DD2D-4A30-9117-89C3168C02D2}" destId="{3BAAA427-2638-4E5E-8F8A-8A5C3B2B85DC}" srcOrd="1" destOrd="0" presId="urn:microsoft.com/office/officeart/2005/8/layout/hierarchy2"/>
    <dgm:cxn modelId="{9B43AFE5-02DD-4F8B-9C4B-87A7C4D14281}" srcId="{0AEA8FF2-7688-4301-BD0D-F21EE5CE6F28}" destId="{563A2E9B-38DD-4774-8106-13E09831E6B4}" srcOrd="0" destOrd="0" parTransId="{54212704-F2ED-4323-B925-11BCEF28EFCF}" sibTransId="{BCD2B073-275B-4D3B-A44C-1B37B785BDDF}"/>
    <dgm:cxn modelId="{6FA4568E-DEC1-43CA-B18B-EA4FF7FE737A}" srcId="{84D9C2D3-0F7A-4190-8EEB-2BAAAFBD5459}" destId="{B564395C-6F0C-40C0-9B45-F342844DDD5A}" srcOrd="0" destOrd="0" parTransId="{7571007D-DD2D-4A30-9117-89C3168C02D2}" sibTransId="{F1D1CDF0-BE2B-4E42-936E-8C70B28C9E96}"/>
    <dgm:cxn modelId="{F3ED4FA6-FDB9-4C47-9342-052C4B2C3920}" type="presOf" srcId="{7571007D-DD2D-4A30-9117-89C3168C02D2}" destId="{0C8C3E2D-60CC-44D1-9FB4-B240E972B3DF}" srcOrd="0" destOrd="0" presId="urn:microsoft.com/office/officeart/2005/8/layout/hierarchy2"/>
    <dgm:cxn modelId="{172C7746-14A5-4769-813C-39D890B62100}" type="presOf" srcId="{E4D9A36F-CD24-4837-87EB-DDA120EC94DB}" destId="{EE6373E2-5BFD-42B7-8B70-B3F1350D7569}" srcOrd="0" destOrd="0" presId="urn:microsoft.com/office/officeart/2005/8/layout/hierarchy2"/>
    <dgm:cxn modelId="{32427CD5-9A1B-4E8B-966C-C1519AD305F2}" type="presOf" srcId="{43785FAE-B378-41C8-9E5C-B544CF0E5756}" destId="{C31CE312-5290-401E-A682-AB0BF6E3D190}" srcOrd="0" destOrd="0" presId="urn:microsoft.com/office/officeart/2005/8/layout/hierarchy2"/>
    <dgm:cxn modelId="{EDE65237-E370-4404-8FF9-7DF24B067B52}" srcId="{563A2E9B-38DD-4774-8106-13E09831E6B4}" destId="{84D9C2D3-0F7A-4190-8EEB-2BAAAFBD5459}" srcOrd="2" destOrd="0" parTransId="{4648652B-C902-48E8-96CD-7FF712121AAE}" sibTransId="{359B3FA9-3EB9-46A8-BCE5-7AE6C86ECF89}"/>
    <dgm:cxn modelId="{494C8065-9ABD-40A3-87D1-92A051F2E987}" type="presOf" srcId="{236D5EAF-C0DF-409A-A4DB-1AB74C7DC1FC}" destId="{F07C2B82-E7B2-40EE-998D-77650472578D}" srcOrd="1" destOrd="0" presId="urn:microsoft.com/office/officeart/2005/8/layout/hierarchy2"/>
    <dgm:cxn modelId="{621A6876-6346-49EC-BCB6-5ACB817000AB}" type="presOf" srcId="{ABD34F70-0F0A-49BC-94AD-BF3FDE286F60}" destId="{7AF65498-0DE3-475E-9EEA-2AB32BA739C5}" srcOrd="0" destOrd="0" presId="urn:microsoft.com/office/officeart/2005/8/layout/hierarchy2"/>
    <dgm:cxn modelId="{C4F3C599-2105-48F5-81A0-AEA5FD3E8F7E}" type="presOf" srcId="{4648652B-C902-48E8-96CD-7FF712121AAE}" destId="{4627D7B6-D0B5-432C-8CC7-7A93364C19DC}" srcOrd="1" destOrd="0" presId="urn:microsoft.com/office/officeart/2005/8/layout/hierarchy2"/>
    <dgm:cxn modelId="{0D125738-4702-4DB8-B272-4DF73F598389}" type="presOf" srcId="{0AEA8FF2-7688-4301-BD0D-F21EE5CE6F28}" destId="{331B2AA6-5095-40AA-9D4C-0A7B7ACF5825}" srcOrd="0" destOrd="0" presId="urn:microsoft.com/office/officeart/2005/8/layout/hierarchy2"/>
    <dgm:cxn modelId="{C2E131A4-EE81-403C-A1A8-7BEFFCC57132}" srcId="{31B82601-D36A-4F6E-AA33-3DD0EDECDF5F}" destId="{31018282-75C5-41CD-A91B-D02F48B57534}" srcOrd="0" destOrd="0" parTransId="{43785FAE-B378-41C8-9E5C-B544CF0E5756}" sibTransId="{449BAA7B-838B-4C5E-A629-B8FA6B04DB75}"/>
    <dgm:cxn modelId="{7D2E060E-91B0-4698-B122-E6FEE2AACEED}" type="presParOf" srcId="{331B2AA6-5095-40AA-9D4C-0A7B7ACF5825}" destId="{824A08F1-9960-4763-8EE6-8826681FEB3B}" srcOrd="0" destOrd="0" presId="urn:microsoft.com/office/officeart/2005/8/layout/hierarchy2"/>
    <dgm:cxn modelId="{DD25F908-8B63-4843-8552-842B912BC362}" type="presParOf" srcId="{824A08F1-9960-4763-8EE6-8826681FEB3B}" destId="{D95D7573-332E-4C32-8298-973BA1BB30D7}" srcOrd="0" destOrd="0" presId="urn:microsoft.com/office/officeart/2005/8/layout/hierarchy2"/>
    <dgm:cxn modelId="{A4DAA602-B095-43A4-B138-39A6F1BFE597}" type="presParOf" srcId="{824A08F1-9960-4763-8EE6-8826681FEB3B}" destId="{ABCC693C-D66C-438D-BCC5-BDC4B56DBAC4}" srcOrd="1" destOrd="0" presId="urn:microsoft.com/office/officeart/2005/8/layout/hierarchy2"/>
    <dgm:cxn modelId="{A0BE9D94-501B-4ED7-BCF5-B254B2770170}" type="presParOf" srcId="{ABCC693C-D66C-438D-BCC5-BDC4B56DBAC4}" destId="{F398EE3B-8E87-4A27-A845-8501C63DAB94}" srcOrd="0" destOrd="0" presId="urn:microsoft.com/office/officeart/2005/8/layout/hierarchy2"/>
    <dgm:cxn modelId="{0ED57E48-F75D-4B00-A4B7-0BB8C3884C1A}" type="presParOf" srcId="{F398EE3B-8E87-4A27-A845-8501C63DAB94}" destId="{F07C2B82-E7B2-40EE-998D-77650472578D}" srcOrd="0" destOrd="0" presId="urn:microsoft.com/office/officeart/2005/8/layout/hierarchy2"/>
    <dgm:cxn modelId="{40E3F9BA-DBC6-4CAD-805D-5D7A0E13BA57}" type="presParOf" srcId="{ABCC693C-D66C-438D-BCC5-BDC4B56DBAC4}" destId="{40A6EF8A-BA2E-4089-AEC6-5D046D2F7761}" srcOrd="1" destOrd="0" presId="urn:microsoft.com/office/officeart/2005/8/layout/hierarchy2"/>
    <dgm:cxn modelId="{F5ED5F6B-51E2-4464-BF35-00AAD2B02015}" type="presParOf" srcId="{40A6EF8A-BA2E-4089-AEC6-5D046D2F7761}" destId="{3175430E-C0AB-49CA-A64C-7ED628474F9A}" srcOrd="0" destOrd="0" presId="urn:microsoft.com/office/officeart/2005/8/layout/hierarchy2"/>
    <dgm:cxn modelId="{69E3A4A1-C95F-4862-B87D-E3A3C86F6879}" type="presParOf" srcId="{40A6EF8A-BA2E-4089-AEC6-5D046D2F7761}" destId="{7AAA31C6-CDE0-4702-8AF8-EE04E2E95F5A}" srcOrd="1" destOrd="0" presId="urn:microsoft.com/office/officeart/2005/8/layout/hierarchy2"/>
    <dgm:cxn modelId="{61F3E02A-02FD-4207-AFAA-291E39FA435B}" type="presParOf" srcId="{7AAA31C6-CDE0-4702-8AF8-EE04E2E95F5A}" destId="{C31CE312-5290-401E-A682-AB0BF6E3D190}" srcOrd="0" destOrd="0" presId="urn:microsoft.com/office/officeart/2005/8/layout/hierarchy2"/>
    <dgm:cxn modelId="{AADAB8B0-20FB-4912-A478-FFA2DB037E84}" type="presParOf" srcId="{C31CE312-5290-401E-A682-AB0BF6E3D190}" destId="{DB565C11-A467-4265-BB24-342342789093}" srcOrd="0" destOrd="0" presId="urn:microsoft.com/office/officeart/2005/8/layout/hierarchy2"/>
    <dgm:cxn modelId="{861A29A4-65E3-4B61-BC12-184E86980AA3}" type="presParOf" srcId="{7AAA31C6-CDE0-4702-8AF8-EE04E2E95F5A}" destId="{6CA9C5D3-49B2-4B74-9EFC-8F0118AEAC3A}" srcOrd="1" destOrd="0" presId="urn:microsoft.com/office/officeart/2005/8/layout/hierarchy2"/>
    <dgm:cxn modelId="{BA52BEEC-7B61-43C0-BD57-94E4CB97F50C}" type="presParOf" srcId="{6CA9C5D3-49B2-4B74-9EFC-8F0118AEAC3A}" destId="{43595FD4-BF09-4BEF-BF1E-F28AE673E05C}" srcOrd="0" destOrd="0" presId="urn:microsoft.com/office/officeart/2005/8/layout/hierarchy2"/>
    <dgm:cxn modelId="{16EA5242-9EA0-4B7E-8CD3-D8EE73F63138}" type="presParOf" srcId="{6CA9C5D3-49B2-4B74-9EFC-8F0118AEAC3A}" destId="{29AA74D6-7B04-420D-9A25-329A70AFC4F8}" srcOrd="1" destOrd="0" presId="urn:microsoft.com/office/officeart/2005/8/layout/hierarchy2"/>
    <dgm:cxn modelId="{16068AF7-1272-4E65-B410-916D0A46ED9F}" type="presParOf" srcId="{ABCC693C-D66C-438D-BCC5-BDC4B56DBAC4}" destId="{EE6373E2-5BFD-42B7-8B70-B3F1350D7569}" srcOrd="2" destOrd="0" presId="urn:microsoft.com/office/officeart/2005/8/layout/hierarchy2"/>
    <dgm:cxn modelId="{D726FC32-AABF-4491-83D6-0B7CB4454F20}" type="presParOf" srcId="{EE6373E2-5BFD-42B7-8B70-B3F1350D7569}" destId="{594AD120-85B2-4D63-86AC-954E803DF3BA}" srcOrd="0" destOrd="0" presId="urn:microsoft.com/office/officeart/2005/8/layout/hierarchy2"/>
    <dgm:cxn modelId="{54CF00FF-152F-4029-A79C-B8D6F5FA8AA3}" type="presParOf" srcId="{ABCC693C-D66C-438D-BCC5-BDC4B56DBAC4}" destId="{0C62CDF0-E894-4878-9896-28E5B7945643}" srcOrd="3" destOrd="0" presId="urn:microsoft.com/office/officeart/2005/8/layout/hierarchy2"/>
    <dgm:cxn modelId="{F5115611-DCEB-4000-9202-4B379CBCBCA6}" type="presParOf" srcId="{0C62CDF0-E894-4878-9896-28E5B7945643}" destId="{C292B788-D860-4608-A9A5-705FBE910B10}" srcOrd="0" destOrd="0" presId="urn:microsoft.com/office/officeart/2005/8/layout/hierarchy2"/>
    <dgm:cxn modelId="{38133D57-1718-4C74-AE9A-D1A5286844C7}" type="presParOf" srcId="{0C62CDF0-E894-4878-9896-28E5B7945643}" destId="{5F32E9D4-6DF5-43A8-A622-0545D4827113}" srcOrd="1" destOrd="0" presId="urn:microsoft.com/office/officeart/2005/8/layout/hierarchy2"/>
    <dgm:cxn modelId="{F7F36280-B579-429B-9E04-3AA5E73170AF}" type="presParOf" srcId="{5F32E9D4-6DF5-43A8-A622-0545D4827113}" destId="{CEF20D3F-153D-4569-BBFF-3164FF81B461}" srcOrd="0" destOrd="0" presId="urn:microsoft.com/office/officeart/2005/8/layout/hierarchy2"/>
    <dgm:cxn modelId="{DFE0BC43-7AA4-4094-A14A-B6F61036EC6D}" type="presParOf" srcId="{CEF20D3F-153D-4569-BBFF-3164FF81B461}" destId="{CFAB8B16-FD95-40AE-85B1-D71DF5E80B79}" srcOrd="0" destOrd="0" presId="urn:microsoft.com/office/officeart/2005/8/layout/hierarchy2"/>
    <dgm:cxn modelId="{A6CA724A-E387-4F70-A3D5-6F9387632C82}" type="presParOf" srcId="{5F32E9D4-6DF5-43A8-A622-0545D4827113}" destId="{C50F9599-AE80-4A08-B432-F9D944C1A789}" srcOrd="1" destOrd="0" presId="urn:microsoft.com/office/officeart/2005/8/layout/hierarchy2"/>
    <dgm:cxn modelId="{838DEFD2-CEFA-4C6F-A51E-0D6B0EAAA2BB}" type="presParOf" srcId="{C50F9599-AE80-4A08-B432-F9D944C1A789}" destId="{7AF65498-0DE3-475E-9EEA-2AB32BA739C5}" srcOrd="0" destOrd="0" presId="urn:microsoft.com/office/officeart/2005/8/layout/hierarchy2"/>
    <dgm:cxn modelId="{01451419-9C58-4008-8178-A04B37E9940E}" type="presParOf" srcId="{C50F9599-AE80-4A08-B432-F9D944C1A789}" destId="{5CDB8613-6F0C-4E5A-8D73-8D3C6AF0D380}" srcOrd="1" destOrd="0" presId="urn:microsoft.com/office/officeart/2005/8/layout/hierarchy2"/>
    <dgm:cxn modelId="{CA075A50-BD85-4F06-A2F4-E5646326431E}" type="presParOf" srcId="{ABCC693C-D66C-438D-BCC5-BDC4B56DBAC4}" destId="{6005CF5F-928E-4CC6-A0F7-79E2BE3EFDBD}" srcOrd="4" destOrd="0" presId="urn:microsoft.com/office/officeart/2005/8/layout/hierarchy2"/>
    <dgm:cxn modelId="{0DCA6BEA-0CC6-4F49-BA4C-2C66A2EA5EA8}" type="presParOf" srcId="{6005CF5F-928E-4CC6-A0F7-79E2BE3EFDBD}" destId="{4627D7B6-D0B5-432C-8CC7-7A93364C19DC}" srcOrd="0" destOrd="0" presId="urn:microsoft.com/office/officeart/2005/8/layout/hierarchy2"/>
    <dgm:cxn modelId="{C26F7D22-4767-4C3B-A336-44D543FFF3BB}" type="presParOf" srcId="{ABCC693C-D66C-438D-BCC5-BDC4B56DBAC4}" destId="{A78F64AE-A040-49BF-A3AC-AB424B073A6B}" srcOrd="5" destOrd="0" presId="urn:microsoft.com/office/officeart/2005/8/layout/hierarchy2"/>
    <dgm:cxn modelId="{5A07835B-FCD9-45B8-B347-A3E409D32C51}" type="presParOf" srcId="{A78F64AE-A040-49BF-A3AC-AB424B073A6B}" destId="{49BE214E-DFB2-4076-A19B-293772296F28}" srcOrd="0" destOrd="0" presId="urn:microsoft.com/office/officeart/2005/8/layout/hierarchy2"/>
    <dgm:cxn modelId="{28E029F0-6FF3-498A-9CA0-509BF959FEB0}" type="presParOf" srcId="{A78F64AE-A040-49BF-A3AC-AB424B073A6B}" destId="{8867F58F-3497-4981-AC7B-29704C1A120C}" srcOrd="1" destOrd="0" presId="urn:microsoft.com/office/officeart/2005/8/layout/hierarchy2"/>
    <dgm:cxn modelId="{AACD9A16-A044-432C-BAF6-ACCB15C78DC9}" type="presParOf" srcId="{8867F58F-3497-4981-AC7B-29704C1A120C}" destId="{0C8C3E2D-60CC-44D1-9FB4-B240E972B3DF}" srcOrd="0" destOrd="0" presId="urn:microsoft.com/office/officeart/2005/8/layout/hierarchy2"/>
    <dgm:cxn modelId="{8DCCB998-09C3-4ABC-B5FF-1D276BC89B22}" type="presParOf" srcId="{0C8C3E2D-60CC-44D1-9FB4-B240E972B3DF}" destId="{3BAAA427-2638-4E5E-8F8A-8A5C3B2B85DC}" srcOrd="0" destOrd="0" presId="urn:microsoft.com/office/officeart/2005/8/layout/hierarchy2"/>
    <dgm:cxn modelId="{621AB682-A9FD-461D-8C04-1D3A819AC8CF}" type="presParOf" srcId="{8867F58F-3497-4981-AC7B-29704C1A120C}" destId="{18580B89-20BE-4157-A1D3-E0C88F829048}" srcOrd="1" destOrd="0" presId="urn:microsoft.com/office/officeart/2005/8/layout/hierarchy2"/>
    <dgm:cxn modelId="{4FC6114E-9028-416B-958B-1FDFAA929F41}" type="presParOf" srcId="{18580B89-20BE-4157-A1D3-E0C88F829048}" destId="{157589AE-C475-48ED-B662-C0400D6DE9BD}" srcOrd="0" destOrd="0" presId="urn:microsoft.com/office/officeart/2005/8/layout/hierarchy2"/>
    <dgm:cxn modelId="{31151E0F-C39B-420A-A12E-5113AD7B5AC3}" type="presParOf" srcId="{18580B89-20BE-4157-A1D3-E0C88F829048}" destId="{2953C769-291E-4047-8DC2-484EB67E64BB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0AEA8FF2-7688-4301-BD0D-F21EE5CE6F28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63A2E9B-38DD-4774-8106-13E09831E6B4}">
      <dgm:prSet phldrT="[Text]"/>
      <dgm:spPr/>
      <dgm:t>
        <a:bodyPr/>
        <a:lstStyle/>
        <a:p>
          <a:r>
            <a:rPr lang="en-US" smtClean="0"/>
            <a:t>7 proiecte</a:t>
          </a:r>
          <a:endParaRPr lang="en-US" dirty="0"/>
        </a:p>
      </dgm:t>
    </dgm:pt>
    <dgm:pt modelId="{54212704-F2ED-4323-B925-11BCEF28EFCF}" type="parTrans" cxnId="{9B43AFE5-02DD-4F8B-9C4B-87A7C4D14281}">
      <dgm:prSet/>
      <dgm:spPr/>
      <dgm:t>
        <a:bodyPr/>
        <a:lstStyle/>
        <a:p>
          <a:endParaRPr lang="en-US"/>
        </a:p>
      </dgm:t>
    </dgm:pt>
    <dgm:pt modelId="{BCD2B073-275B-4D3B-A44C-1B37B785BDDF}" type="sibTrans" cxnId="{9B43AFE5-02DD-4F8B-9C4B-87A7C4D14281}">
      <dgm:prSet/>
      <dgm:spPr/>
      <dgm:t>
        <a:bodyPr/>
        <a:lstStyle/>
        <a:p>
          <a:endParaRPr lang="en-US"/>
        </a:p>
      </dgm:t>
    </dgm:pt>
    <dgm:pt modelId="{CBDA3594-90AD-4F59-A62E-4EBF4F5AFB10}">
      <dgm:prSet/>
      <dgm:spPr/>
      <dgm:t>
        <a:bodyPr/>
        <a:lstStyle/>
        <a:p>
          <a:r>
            <a:rPr lang="en-US" dirty="0" smtClean="0"/>
            <a:t>Masura 112</a:t>
          </a:r>
        </a:p>
      </dgm:t>
    </dgm:pt>
    <dgm:pt modelId="{8C57F627-E982-4006-B6D9-594162CAD7E3}" type="parTrans" cxnId="{A066F632-CD31-49D5-A5D1-3D187C5F6CAA}">
      <dgm:prSet/>
      <dgm:spPr/>
      <dgm:t>
        <a:bodyPr/>
        <a:lstStyle/>
        <a:p>
          <a:endParaRPr lang="en-US"/>
        </a:p>
      </dgm:t>
    </dgm:pt>
    <dgm:pt modelId="{9F9A5CBD-2BF0-42D2-A342-0DF709B7D120}" type="sibTrans" cxnId="{A066F632-CD31-49D5-A5D1-3D187C5F6CAA}">
      <dgm:prSet/>
      <dgm:spPr/>
      <dgm:t>
        <a:bodyPr/>
        <a:lstStyle/>
        <a:p>
          <a:endParaRPr lang="en-US"/>
        </a:p>
      </dgm:t>
    </dgm:pt>
    <dgm:pt modelId="{A33BBE85-4FF6-4AB6-A44F-556A7202E972}">
      <dgm:prSet/>
      <dgm:spPr/>
      <dgm:t>
        <a:bodyPr/>
        <a:lstStyle/>
        <a:p>
          <a:r>
            <a:rPr lang="en-US" dirty="0" smtClean="0"/>
            <a:t>1 proiect</a:t>
          </a:r>
        </a:p>
      </dgm:t>
    </dgm:pt>
    <dgm:pt modelId="{A848BD14-0973-4358-8BF7-3DB719C0AEEF}" type="parTrans" cxnId="{F99D10B8-9F4A-4EE3-8955-58104C5A6F85}">
      <dgm:prSet/>
      <dgm:spPr/>
      <dgm:t>
        <a:bodyPr/>
        <a:lstStyle/>
        <a:p>
          <a:endParaRPr lang="en-US"/>
        </a:p>
      </dgm:t>
    </dgm:pt>
    <dgm:pt modelId="{E6A690BE-EC86-4036-9B7E-1F2F46FC1CE6}" type="sibTrans" cxnId="{F99D10B8-9F4A-4EE3-8955-58104C5A6F85}">
      <dgm:prSet/>
      <dgm:spPr/>
      <dgm:t>
        <a:bodyPr/>
        <a:lstStyle/>
        <a:p>
          <a:endParaRPr lang="en-US"/>
        </a:p>
      </dgm:t>
    </dgm:pt>
    <dgm:pt modelId="{7A18CB86-ACE6-4BBC-BDCB-02B78F4CD3AD}">
      <dgm:prSet/>
      <dgm:spPr/>
      <dgm:t>
        <a:bodyPr/>
        <a:lstStyle/>
        <a:p>
          <a:r>
            <a:rPr lang="en-US" dirty="0" smtClean="0"/>
            <a:t>Masura 123</a:t>
          </a:r>
        </a:p>
      </dgm:t>
    </dgm:pt>
    <dgm:pt modelId="{02EE7DDF-E7A4-4052-8BA6-9F12EA0A11C4}" type="parTrans" cxnId="{1D57F6D3-841F-473A-90EA-18FF3C7BAE39}">
      <dgm:prSet/>
      <dgm:spPr/>
      <dgm:t>
        <a:bodyPr/>
        <a:lstStyle/>
        <a:p>
          <a:endParaRPr lang="en-US"/>
        </a:p>
      </dgm:t>
    </dgm:pt>
    <dgm:pt modelId="{D6745565-973A-4DC5-A3E5-0F479E0FEE43}" type="sibTrans" cxnId="{1D57F6D3-841F-473A-90EA-18FF3C7BAE39}">
      <dgm:prSet/>
      <dgm:spPr/>
      <dgm:t>
        <a:bodyPr/>
        <a:lstStyle/>
        <a:p>
          <a:endParaRPr lang="en-US"/>
        </a:p>
      </dgm:t>
    </dgm:pt>
    <dgm:pt modelId="{7F520633-DE18-49F5-874E-FB66AEF7505F}">
      <dgm:prSet/>
      <dgm:spPr/>
      <dgm:t>
        <a:bodyPr/>
        <a:lstStyle/>
        <a:p>
          <a:r>
            <a:rPr lang="en-US" dirty="0" smtClean="0"/>
            <a:t>1 proiect</a:t>
          </a:r>
        </a:p>
      </dgm:t>
    </dgm:pt>
    <dgm:pt modelId="{3311F339-9341-4629-B7B9-FBDD4E459F4C}" type="parTrans" cxnId="{1FEB5C63-BE19-4BD5-B0B6-C41DFD137FB6}">
      <dgm:prSet/>
      <dgm:spPr/>
      <dgm:t>
        <a:bodyPr/>
        <a:lstStyle/>
        <a:p>
          <a:endParaRPr lang="en-US"/>
        </a:p>
      </dgm:t>
    </dgm:pt>
    <dgm:pt modelId="{6E4C1426-C610-456D-8071-85BD669A255E}" type="sibTrans" cxnId="{1FEB5C63-BE19-4BD5-B0B6-C41DFD137FB6}">
      <dgm:prSet/>
      <dgm:spPr/>
      <dgm:t>
        <a:bodyPr/>
        <a:lstStyle/>
        <a:p>
          <a:endParaRPr lang="en-US"/>
        </a:p>
      </dgm:t>
    </dgm:pt>
    <dgm:pt modelId="{BE9B2BB0-BD7C-4B79-A6B9-052DEB32C5D9}">
      <dgm:prSet/>
      <dgm:spPr/>
      <dgm:t>
        <a:bodyPr/>
        <a:lstStyle/>
        <a:p>
          <a:r>
            <a:rPr lang="en-US" dirty="0" smtClean="0"/>
            <a:t>Masura 312</a:t>
          </a:r>
        </a:p>
      </dgm:t>
    </dgm:pt>
    <dgm:pt modelId="{8F0AB941-3E7B-41F0-B2DB-DA839CAAA43C}" type="parTrans" cxnId="{BFF5AB1A-66C2-4CD0-8583-DBED3EADD937}">
      <dgm:prSet/>
      <dgm:spPr/>
      <dgm:t>
        <a:bodyPr/>
        <a:lstStyle/>
        <a:p>
          <a:endParaRPr lang="en-US"/>
        </a:p>
      </dgm:t>
    </dgm:pt>
    <dgm:pt modelId="{56BBB46D-958E-48FB-9D79-8C49CE4B281E}" type="sibTrans" cxnId="{BFF5AB1A-66C2-4CD0-8583-DBED3EADD937}">
      <dgm:prSet/>
      <dgm:spPr/>
      <dgm:t>
        <a:bodyPr/>
        <a:lstStyle/>
        <a:p>
          <a:endParaRPr lang="en-US"/>
        </a:p>
      </dgm:t>
    </dgm:pt>
    <dgm:pt modelId="{E577FC8B-7D50-4E95-9E2F-F860BA48E708}">
      <dgm:prSet/>
      <dgm:spPr/>
      <dgm:t>
        <a:bodyPr/>
        <a:lstStyle/>
        <a:p>
          <a:r>
            <a:rPr lang="en-US" dirty="0" smtClean="0"/>
            <a:t>3 proiecte</a:t>
          </a:r>
        </a:p>
      </dgm:t>
    </dgm:pt>
    <dgm:pt modelId="{6779EB5D-B453-43B0-B830-47B62E4A4733}" type="parTrans" cxnId="{0018A175-7A35-4327-9D2B-B05EFC9D9488}">
      <dgm:prSet/>
      <dgm:spPr/>
      <dgm:t>
        <a:bodyPr/>
        <a:lstStyle/>
        <a:p>
          <a:endParaRPr lang="en-US"/>
        </a:p>
      </dgm:t>
    </dgm:pt>
    <dgm:pt modelId="{84231FE9-8407-44F6-90A7-461106304F8B}" type="sibTrans" cxnId="{0018A175-7A35-4327-9D2B-B05EFC9D9488}">
      <dgm:prSet/>
      <dgm:spPr/>
      <dgm:t>
        <a:bodyPr/>
        <a:lstStyle/>
        <a:p>
          <a:endParaRPr lang="en-US"/>
        </a:p>
      </dgm:t>
    </dgm:pt>
    <dgm:pt modelId="{2A394E59-6A2F-43E1-A7E2-F8CE38CA42C7}">
      <dgm:prSet/>
      <dgm:spPr/>
      <dgm:t>
        <a:bodyPr/>
        <a:lstStyle/>
        <a:p>
          <a:r>
            <a:rPr lang="en-US" dirty="0" smtClean="0"/>
            <a:t>Masura 313</a:t>
          </a:r>
        </a:p>
      </dgm:t>
    </dgm:pt>
    <dgm:pt modelId="{568060A1-2D63-428E-8DE1-6443FE6A0BB1}" type="parTrans" cxnId="{9AD14621-1454-45CC-A933-E0B5F6916B02}">
      <dgm:prSet/>
      <dgm:spPr/>
      <dgm:t>
        <a:bodyPr/>
        <a:lstStyle/>
        <a:p>
          <a:endParaRPr lang="en-US"/>
        </a:p>
      </dgm:t>
    </dgm:pt>
    <dgm:pt modelId="{A465F4AC-E0F6-4319-8386-3D45B67FCA9D}" type="sibTrans" cxnId="{9AD14621-1454-45CC-A933-E0B5F6916B02}">
      <dgm:prSet/>
      <dgm:spPr/>
      <dgm:t>
        <a:bodyPr/>
        <a:lstStyle/>
        <a:p>
          <a:endParaRPr lang="en-US"/>
        </a:p>
      </dgm:t>
    </dgm:pt>
    <dgm:pt modelId="{E1DBBFC3-A18F-4CF6-A46F-CDE75D2E8A7F}">
      <dgm:prSet/>
      <dgm:spPr/>
      <dgm:t>
        <a:bodyPr/>
        <a:lstStyle/>
        <a:p>
          <a:r>
            <a:rPr lang="en-US" dirty="0" smtClean="0"/>
            <a:t>1 proiect</a:t>
          </a:r>
        </a:p>
      </dgm:t>
    </dgm:pt>
    <dgm:pt modelId="{4B709DA6-0C89-4140-9331-33915DDB1443}" type="parTrans" cxnId="{FAD4DCD0-F2FE-4432-BF3E-A15242951419}">
      <dgm:prSet/>
      <dgm:spPr/>
      <dgm:t>
        <a:bodyPr/>
        <a:lstStyle/>
        <a:p>
          <a:endParaRPr lang="en-US"/>
        </a:p>
      </dgm:t>
    </dgm:pt>
    <dgm:pt modelId="{1403F654-3964-4D89-8F6E-A5BF1BA6B7B9}" type="sibTrans" cxnId="{FAD4DCD0-F2FE-4432-BF3E-A15242951419}">
      <dgm:prSet/>
      <dgm:spPr/>
      <dgm:t>
        <a:bodyPr/>
        <a:lstStyle/>
        <a:p>
          <a:endParaRPr lang="en-US"/>
        </a:p>
      </dgm:t>
    </dgm:pt>
    <dgm:pt modelId="{4F55B34A-D869-4F4D-9243-439066D12214}">
      <dgm:prSet/>
      <dgm:spPr/>
      <dgm:t>
        <a:bodyPr/>
        <a:lstStyle/>
        <a:p>
          <a:r>
            <a:rPr lang="en-US" dirty="0" smtClean="0"/>
            <a:t>Masura 322</a:t>
          </a:r>
        </a:p>
      </dgm:t>
    </dgm:pt>
    <dgm:pt modelId="{F8DE9D6A-DB7F-4315-87E4-F31C4F601D3A}" type="parTrans" cxnId="{7507DD0A-76A4-4387-99F2-DEBE0F6910BC}">
      <dgm:prSet/>
      <dgm:spPr/>
      <dgm:t>
        <a:bodyPr/>
        <a:lstStyle/>
        <a:p>
          <a:endParaRPr lang="en-US"/>
        </a:p>
      </dgm:t>
    </dgm:pt>
    <dgm:pt modelId="{5706DF26-9135-413A-80D8-D5F76C90E7D9}" type="sibTrans" cxnId="{7507DD0A-76A4-4387-99F2-DEBE0F6910BC}">
      <dgm:prSet/>
      <dgm:spPr/>
      <dgm:t>
        <a:bodyPr/>
        <a:lstStyle/>
        <a:p>
          <a:endParaRPr lang="en-US"/>
        </a:p>
      </dgm:t>
    </dgm:pt>
    <dgm:pt modelId="{00D34C33-7ABD-4CBB-BE2C-A1C08B624409}">
      <dgm:prSet/>
      <dgm:spPr/>
      <dgm:t>
        <a:bodyPr/>
        <a:lstStyle/>
        <a:p>
          <a:r>
            <a:rPr lang="en-US" dirty="0" smtClean="0"/>
            <a:t>1 proiect</a:t>
          </a:r>
        </a:p>
      </dgm:t>
    </dgm:pt>
    <dgm:pt modelId="{1A937360-6A11-4D59-AFFB-0BC1F79620E7}" type="parTrans" cxnId="{94719D06-2B81-4A25-868C-3210A41EE9B9}">
      <dgm:prSet/>
      <dgm:spPr/>
      <dgm:t>
        <a:bodyPr/>
        <a:lstStyle/>
        <a:p>
          <a:endParaRPr lang="en-US"/>
        </a:p>
      </dgm:t>
    </dgm:pt>
    <dgm:pt modelId="{EB01800F-4162-48A4-A80D-76A718784090}" type="sibTrans" cxnId="{94719D06-2B81-4A25-868C-3210A41EE9B9}">
      <dgm:prSet/>
      <dgm:spPr/>
      <dgm:t>
        <a:bodyPr/>
        <a:lstStyle/>
        <a:p>
          <a:endParaRPr lang="en-US"/>
        </a:p>
      </dgm:t>
    </dgm:pt>
    <dgm:pt modelId="{331B2AA6-5095-40AA-9D4C-0A7B7ACF5825}" type="pres">
      <dgm:prSet presAssocID="{0AEA8FF2-7688-4301-BD0D-F21EE5CE6F28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24A08F1-9960-4763-8EE6-8826681FEB3B}" type="pres">
      <dgm:prSet presAssocID="{563A2E9B-38DD-4774-8106-13E09831E6B4}" presName="root1" presStyleCnt="0"/>
      <dgm:spPr/>
    </dgm:pt>
    <dgm:pt modelId="{D95D7573-332E-4C32-8298-973BA1BB30D7}" type="pres">
      <dgm:prSet presAssocID="{563A2E9B-38DD-4774-8106-13E09831E6B4}" presName="LevelOneTextNode" presStyleLbl="node0" presStyleIdx="0" presStyleCnt="1" custScaleX="1002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BCC693C-D66C-438D-BCC5-BDC4B56DBAC4}" type="pres">
      <dgm:prSet presAssocID="{563A2E9B-38DD-4774-8106-13E09831E6B4}" presName="level2hierChild" presStyleCnt="0"/>
      <dgm:spPr/>
    </dgm:pt>
    <dgm:pt modelId="{672E4541-5745-451C-8A1C-5CF7D6085596}" type="pres">
      <dgm:prSet presAssocID="{8C57F627-E982-4006-B6D9-594162CAD7E3}" presName="conn2-1" presStyleLbl="parChTrans1D2" presStyleIdx="0" presStyleCnt="5"/>
      <dgm:spPr/>
      <dgm:t>
        <a:bodyPr/>
        <a:lstStyle/>
        <a:p>
          <a:endParaRPr lang="en-US"/>
        </a:p>
      </dgm:t>
    </dgm:pt>
    <dgm:pt modelId="{261496A1-084B-47FF-9EE5-6A40F7A14F7D}" type="pres">
      <dgm:prSet presAssocID="{8C57F627-E982-4006-B6D9-594162CAD7E3}" presName="connTx" presStyleLbl="parChTrans1D2" presStyleIdx="0" presStyleCnt="5"/>
      <dgm:spPr/>
      <dgm:t>
        <a:bodyPr/>
        <a:lstStyle/>
        <a:p>
          <a:endParaRPr lang="en-US"/>
        </a:p>
      </dgm:t>
    </dgm:pt>
    <dgm:pt modelId="{88B02C9F-BB8A-4245-95AE-183A4806BC82}" type="pres">
      <dgm:prSet presAssocID="{CBDA3594-90AD-4F59-A62E-4EBF4F5AFB10}" presName="root2" presStyleCnt="0"/>
      <dgm:spPr/>
    </dgm:pt>
    <dgm:pt modelId="{15B09DB6-1CAD-48C2-8D38-A6ED13D35290}" type="pres">
      <dgm:prSet presAssocID="{CBDA3594-90AD-4F59-A62E-4EBF4F5AFB10}" presName="LevelTwoTextNode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B90AAAE-B4B7-4B93-AC6A-9D7512A767F1}" type="pres">
      <dgm:prSet presAssocID="{CBDA3594-90AD-4F59-A62E-4EBF4F5AFB10}" presName="level3hierChild" presStyleCnt="0"/>
      <dgm:spPr/>
    </dgm:pt>
    <dgm:pt modelId="{5FAD1F9E-4BBB-4C33-BD30-4AFBE5D20109}" type="pres">
      <dgm:prSet presAssocID="{A848BD14-0973-4358-8BF7-3DB719C0AEEF}" presName="conn2-1" presStyleLbl="parChTrans1D3" presStyleIdx="0" presStyleCnt="5"/>
      <dgm:spPr/>
      <dgm:t>
        <a:bodyPr/>
        <a:lstStyle/>
        <a:p>
          <a:endParaRPr lang="en-US"/>
        </a:p>
      </dgm:t>
    </dgm:pt>
    <dgm:pt modelId="{17C1A9A6-3094-4B40-9F70-6C57FA9E9881}" type="pres">
      <dgm:prSet presAssocID="{A848BD14-0973-4358-8BF7-3DB719C0AEEF}" presName="connTx" presStyleLbl="parChTrans1D3" presStyleIdx="0" presStyleCnt="5"/>
      <dgm:spPr/>
      <dgm:t>
        <a:bodyPr/>
        <a:lstStyle/>
        <a:p>
          <a:endParaRPr lang="en-US"/>
        </a:p>
      </dgm:t>
    </dgm:pt>
    <dgm:pt modelId="{D6EA88A9-A0EB-4686-9577-7E20477A6D1F}" type="pres">
      <dgm:prSet presAssocID="{A33BBE85-4FF6-4AB6-A44F-556A7202E972}" presName="root2" presStyleCnt="0"/>
      <dgm:spPr/>
    </dgm:pt>
    <dgm:pt modelId="{78D524ED-594A-435A-8FF9-31AC0B1A4216}" type="pres">
      <dgm:prSet presAssocID="{A33BBE85-4FF6-4AB6-A44F-556A7202E972}" presName="LevelTwoTextNode" presStyleLbl="node3" presStyleIdx="0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DF03F8B-3A6B-4C5D-973D-E87C8F9FEB0F}" type="pres">
      <dgm:prSet presAssocID="{A33BBE85-4FF6-4AB6-A44F-556A7202E972}" presName="level3hierChild" presStyleCnt="0"/>
      <dgm:spPr/>
    </dgm:pt>
    <dgm:pt modelId="{86EF109C-5402-465A-B840-46384FF9BDF9}" type="pres">
      <dgm:prSet presAssocID="{02EE7DDF-E7A4-4052-8BA6-9F12EA0A11C4}" presName="conn2-1" presStyleLbl="parChTrans1D2" presStyleIdx="1" presStyleCnt="5"/>
      <dgm:spPr/>
      <dgm:t>
        <a:bodyPr/>
        <a:lstStyle/>
        <a:p>
          <a:endParaRPr lang="en-US"/>
        </a:p>
      </dgm:t>
    </dgm:pt>
    <dgm:pt modelId="{8E7BC2AC-BE65-4AFF-AD59-E9107F6FA1D5}" type="pres">
      <dgm:prSet presAssocID="{02EE7DDF-E7A4-4052-8BA6-9F12EA0A11C4}" presName="connTx" presStyleLbl="parChTrans1D2" presStyleIdx="1" presStyleCnt="5"/>
      <dgm:spPr/>
      <dgm:t>
        <a:bodyPr/>
        <a:lstStyle/>
        <a:p>
          <a:endParaRPr lang="en-US"/>
        </a:p>
      </dgm:t>
    </dgm:pt>
    <dgm:pt modelId="{00D56AF1-B8D6-4427-B1B2-9831D6B7A91C}" type="pres">
      <dgm:prSet presAssocID="{7A18CB86-ACE6-4BBC-BDCB-02B78F4CD3AD}" presName="root2" presStyleCnt="0"/>
      <dgm:spPr/>
    </dgm:pt>
    <dgm:pt modelId="{1FC8C9A4-B2E8-45E8-B50D-8A2EC4D9F6F1}" type="pres">
      <dgm:prSet presAssocID="{7A18CB86-ACE6-4BBC-BDCB-02B78F4CD3AD}" presName="LevelTwoTextNode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78DBF4E-2324-44F8-8B42-406B082EFAFB}" type="pres">
      <dgm:prSet presAssocID="{7A18CB86-ACE6-4BBC-BDCB-02B78F4CD3AD}" presName="level3hierChild" presStyleCnt="0"/>
      <dgm:spPr/>
    </dgm:pt>
    <dgm:pt modelId="{E5499FE6-D5B7-458D-BC9F-6358C5B3256D}" type="pres">
      <dgm:prSet presAssocID="{3311F339-9341-4629-B7B9-FBDD4E459F4C}" presName="conn2-1" presStyleLbl="parChTrans1D3" presStyleIdx="1" presStyleCnt="5"/>
      <dgm:spPr/>
      <dgm:t>
        <a:bodyPr/>
        <a:lstStyle/>
        <a:p>
          <a:endParaRPr lang="en-US"/>
        </a:p>
      </dgm:t>
    </dgm:pt>
    <dgm:pt modelId="{6D36FC5A-6265-4621-B6EB-CCA8E83FB31F}" type="pres">
      <dgm:prSet presAssocID="{3311F339-9341-4629-B7B9-FBDD4E459F4C}" presName="connTx" presStyleLbl="parChTrans1D3" presStyleIdx="1" presStyleCnt="5"/>
      <dgm:spPr/>
      <dgm:t>
        <a:bodyPr/>
        <a:lstStyle/>
        <a:p>
          <a:endParaRPr lang="en-US"/>
        </a:p>
      </dgm:t>
    </dgm:pt>
    <dgm:pt modelId="{B22986CE-FB82-4632-914F-0DF32ADCBE1C}" type="pres">
      <dgm:prSet presAssocID="{7F520633-DE18-49F5-874E-FB66AEF7505F}" presName="root2" presStyleCnt="0"/>
      <dgm:spPr/>
    </dgm:pt>
    <dgm:pt modelId="{2916BEF4-4F3C-4C91-ABD6-FD35626A75F7}" type="pres">
      <dgm:prSet presAssocID="{7F520633-DE18-49F5-874E-FB66AEF7505F}" presName="LevelTwoTextNode" presStyleLbl="node3" presStyleIdx="1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D44F52F-3DE7-451F-8862-CD48470ED3E3}" type="pres">
      <dgm:prSet presAssocID="{7F520633-DE18-49F5-874E-FB66AEF7505F}" presName="level3hierChild" presStyleCnt="0"/>
      <dgm:spPr/>
    </dgm:pt>
    <dgm:pt modelId="{EFBB323B-423B-4B13-A8A4-51A59FF4DD30}" type="pres">
      <dgm:prSet presAssocID="{8F0AB941-3E7B-41F0-B2DB-DA839CAAA43C}" presName="conn2-1" presStyleLbl="parChTrans1D2" presStyleIdx="2" presStyleCnt="5"/>
      <dgm:spPr/>
      <dgm:t>
        <a:bodyPr/>
        <a:lstStyle/>
        <a:p>
          <a:endParaRPr lang="en-US"/>
        </a:p>
      </dgm:t>
    </dgm:pt>
    <dgm:pt modelId="{2078DCE5-5835-4206-B4B6-A61FF0345898}" type="pres">
      <dgm:prSet presAssocID="{8F0AB941-3E7B-41F0-B2DB-DA839CAAA43C}" presName="connTx" presStyleLbl="parChTrans1D2" presStyleIdx="2" presStyleCnt="5"/>
      <dgm:spPr/>
      <dgm:t>
        <a:bodyPr/>
        <a:lstStyle/>
        <a:p>
          <a:endParaRPr lang="en-US"/>
        </a:p>
      </dgm:t>
    </dgm:pt>
    <dgm:pt modelId="{2DADE5C9-F8AA-4EED-8036-E3BAFD4CDA21}" type="pres">
      <dgm:prSet presAssocID="{BE9B2BB0-BD7C-4B79-A6B9-052DEB32C5D9}" presName="root2" presStyleCnt="0"/>
      <dgm:spPr/>
    </dgm:pt>
    <dgm:pt modelId="{142550CF-72C6-48AC-AC09-3B33007E44EE}" type="pres">
      <dgm:prSet presAssocID="{BE9B2BB0-BD7C-4B79-A6B9-052DEB32C5D9}" presName="LevelTwoTextNode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5B0B65E-176D-4706-BF74-B3FE5D126319}" type="pres">
      <dgm:prSet presAssocID="{BE9B2BB0-BD7C-4B79-A6B9-052DEB32C5D9}" presName="level3hierChild" presStyleCnt="0"/>
      <dgm:spPr/>
    </dgm:pt>
    <dgm:pt modelId="{866A4709-18E0-4A4C-BB4C-48CBBC720DA8}" type="pres">
      <dgm:prSet presAssocID="{6779EB5D-B453-43B0-B830-47B62E4A4733}" presName="conn2-1" presStyleLbl="parChTrans1D3" presStyleIdx="2" presStyleCnt="5"/>
      <dgm:spPr/>
      <dgm:t>
        <a:bodyPr/>
        <a:lstStyle/>
        <a:p>
          <a:endParaRPr lang="en-US"/>
        </a:p>
      </dgm:t>
    </dgm:pt>
    <dgm:pt modelId="{392881D4-ECDA-4959-988D-A7E79FAF29C7}" type="pres">
      <dgm:prSet presAssocID="{6779EB5D-B453-43B0-B830-47B62E4A4733}" presName="connTx" presStyleLbl="parChTrans1D3" presStyleIdx="2" presStyleCnt="5"/>
      <dgm:spPr/>
      <dgm:t>
        <a:bodyPr/>
        <a:lstStyle/>
        <a:p>
          <a:endParaRPr lang="en-US"/>
        </a:p>
      </dgm:t>
    </dgm:pt>
    <dgm:pt modelId="{3928C18E-2A8A-46D9-8793-857CB8BC391E}" type="pres">
      <dgm:prSet presAssocID="{E577FC8B-7D50-4E95-9E2F-F860BA48E708}" presName="root2" presStyleCnt="0"/>
      <dgm:spPr/>
    </dgm:pt>
    <dgm:pt modelId="{99D48019-9F14-46C6-87DF-42F3B5B32D44}" type="pres">
      <dgm:prSet presAssocID="{E577FC8B-7D50-4E95-9E2F-F860BA48E708}" presName="LevelTwoTextNode" presStyleLbl="node3" presStyleIdx="2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B198F91-2958-4679-81C5-D6594A00203E}" type="pres">
      <dgm:prSet presAssocID="{E577FC8B-7D50-4E95-9E2F-F860BA48E708}" presName="level3hierChild" presStyleCnt="0"/>
      <dgm:spPr/>
    </dgm:pt>
    <dgm:pt modelId="{21D50A28-28A1-4B0A-8949-A265CFABEAB2}" type="pres">
      <dgm:prSet presAssocID="{568060A1-2D63-428E-8DE1-6443FE6A0BB1}" presName="conn2-1" presStyleLbl="parChTrans1D2" presStyleIdx="3" presStyleCnt="5"/>
      <dgm:spPr/>
      <dgm:t>
        <a:bodyPr/>
        <a:lstStyle/>
        <a:p>
          <a:endParaRPr lang="en-US"/>
        </a:p>
      </dgm:t>
    </dgm:pt>
    <dgm:pt modelId="{77DFCF3E-DF98-4FE8-B98B-68B99BAF93B3}" type="pres">
      <dgm:prSet presAssocID="{568060A1-2D63-428E-8DE1-6443FE6A0BB1}" presName="connTx" presStyleLbl="parChTrans1D2" presStyleIdx="3" presStyleCnt="5"/>
      <dgm:spPr/>
      <dgm:t>
        <a:bodyPr/>
        <a:lstStyle/>
        <a:p>
          <a:endParaRPr lang="en-US"/>
        </a:p>
      </dgm:t>
    </dgm:pt>
    <dgm:pt modelId="{6A038D02-5BCE-444D-8CBF-1F5CE32210F4}" type="pres">
      <dgm:prSet presAssocID="{2A394E59-6A2F-43E1-A7E2-F8CE38CA42C7}" presName="root2" presStyleCnt="0"/>
      <dgm:spPr/>
    </dgm:pt>
    <dgm:pt modelId="{9F14B45F-C45E-4BCA-950A-E09E98EC78EE}" type="pres">
      <dgm:prSet presAssocID="{2A394E59-6A2F-43E1-A7E2-F8CE38CA42C7}" presName="LevelTwoTextNode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4BDDFE7-B91B-4210-A0C6-8DBA68A2FB23}" type="pres">
      <dgm:prSet presAssocID="{2A394E59-6A2F-43E1-A7E2-F8CE38CA42C7}" presName="level3hierChild" presStyleCnt="0"/>
      <dgm:spPr/>
    </dgm:pt>
    <dgm:pt modelId="{5EF94126-F740-45B8-B976-197BB1205AC6}" type="pres">
      <dgm:prSet presAssocID="{4B709DA6-0C89-4140-9331-33915DDB1443}" presName="conn2-1" presStyleLbl="parChTrans1D3" presStyleIdx="3" presStyleCnt="5"/>
      <dgm:spPr/>
      <dgm:t>
        <a:bodyPr/>
        <a:lstStyle/>
        <a:p>
          <a:endParaRPr lang="en-US"/>
        </a:p>
      </dgm:t>
    </dgm:pt>
    <dgm:pt modelId="{27D7EFCF-3547-42A4-AA0B-B7416334143A}" type="pres">
      <dgm:prSet presAssocID="{4B709DA6-0C89-4140-9331-33915DDB1443}" presName="connTx" presStyleLbl="parChTrans1D3" presStyleIdx="3" presStyleCnt="5"/>
      <dgm:spPr/>
      <dgm:t>
        <a:bodyPr/>
        <a:lstStyle/>
        <a:p>
          <a:endParaRPr lang="en-US"/>
        </a:p>
      </dgm:t>
    </dgm:pt>
    <dgm:pt modelId="{AE7B7125-1CA7-42B5-968B-3ECD73240018}" type="pres">
      <dgm:prSet presAssocID="{E1DBBFC3-A18F-4CF6-A46F-CDE75D2E8A7F}" presName="root2" presStyleCnt="0"/>
      <dgm:spPr/>
    </dgm:pt>
    <dgm:pt modelId="{B790856E-92F9-4059-B34B-64EBB11F398C}" type="pres">
      <dgm:prSet presAssocID="{E1DBBFC3-A18F-4CF6-A46F-CDE75D2E8A7F}" presName="LevelTwoTextNode" presStyleLbl="node3" presStyleIdx="3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58F47B5-3EEC-47D2-9367-E28295DB7554}" type="pres">
      <dgm:prSet presAssocID="{E1DBBFC3-A18F-4CF6-A46F-CDE75D2E8A7F}" presName="level3hierChild" presStyleCnt="0"/>
      <dgm:spPr/>
    </dgm:pt>
    <dgm:pt modelId="{BF8DB3B5-8E75-41A5-AAB4-2229FD51B83C}" type="pres">
      <dgm:prSet presAssocID="{F8DE9D6A-DB7F-4315-87E4-F31C4F601D3A}" presName="conn2-1" presStyleLbl="parChTrans1D2" presStyleIdx="4" presStyleCnt="5"/>
      <dgm:spPr/>
      <dgm:t>
        <a:bodyPr/>
        <a:lstStyle/>
        <a:p>
          <a:endParaRPr lang="en-US"/>
        </a:p>
      </dgm:t>
    </dgm:pt>
    <dgm:pt modelId="{E4E5CF7D-D341-4BFF-BF42-46B0F82AF750}" type="pres">
      <dgm:prSet presAssocID="{F8DE9D6A-DB7F-4315-87E4-F31C4F601D3A}" presName="connTx" presStyleLbl="parChTrans1D2" presStyleIdx="4" presStyleCnt="5"/>
      <dgm:spPr/>
      <dgm:t>
        <a:bodyPr/>
        <a:lstStyle/>
        <a:p>
          <a:endParaRPr lang="en-US"/>
        </a:p>
      </dgm:t>
    </dgm:pt>
    <dgm:pt modelId="{BCBA0ED2-F6FA-48F4-A3CF-BD6E6C1E4AEE}" type="pres">
      <dgm:prSet presAssocID="{4F55B34A-D869-4F4D-9243-439066D12214}" presName="root2" presStyleCnt="0"/>
      <dgm:spPr/>
    </dgm:pt>
    <dgm:pt modelId="{CAA676C8-6911-4576-B834-C4C24AE171A6}" type="pres">
      <dgm:prSet presAssocID="{4F55B34A-D869-4F4D-9243-439066D12214}" presName="LevelTwoTextNode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08B79DC-7537-4343-8E2E-F7AA08BDEC13}" type="pres">
      <dgm:prSet presAssocID="{4F55B34A-D869-4F4D-9243-439066D12214}" presName="level3hierChild" presStyleCnt="0"/>
      <dgm:spPr/>
    </dgm:pt>
    <dgm:pt modelId="{59B3C345-22C3-4330-BA4E-7825C102183D}" type="pres">
      <dgm:prSet presAssocID="{1A937360-6A11-4D59-AFFB-0BC1F79620E7}" presName="conn2-1" presStyleLbl="parChTrans1D3" presStyleIdx="4" presStyleCnt="5"/>
      <dgm:spPr/>
      <dgm:t>
        <a:bodyPr/>
        <a:lstStyle/>
        <a:p>
          <a:endParaRPr lang="en-US"/>
        </a:p>
      </dgm:t>
    </dgm:pt>
    <dgm:pt modelId="{DE577F13-4DD4-4269-A1E1-0F1B8A4C7756}" type="pres">
      <dgm:prSet presAssocID="{1A937360-6A11-4D59-AFFB-0BC1F79620E7}" presName="connTx" presStyleLbl="parChTrans1D3" presStyleIdx="4" presStyleCnt="5"/>
      <dgm:spPr/>
      <dgm:t>
        <a:bodyPr/>
        <a:lstStyle/>
        <a:p>
          <a:endParaRPr lang="en-US"/>
        </a:p>
      </dgm:t>
    </dgm:pt>
    <dgm:pt modelId="{6E32D2FB-0148-4142-A91F-DC4ABFE6B97F}" type="pres">
      <dgm:prSet presAssocID="{00D34C33-7ABD-4CBB-BE2C-A1C08B624409}" presName="root2" presStyleCnt="0"/>
      <dgm:spPr/>
    </dgm:pt>
    <dgm:pt modelId="{E0AFB465-4B0F-4715-9933-E982BF749CBC}" type="pres">
      <dgm:prSet presAssocID="{00D34C33-7ABD-4CBB-BE2C-A1C08B624409}" presName="LevelTwoTextNode" presStyleLbl="node3" presStyleIdx="4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F4713F4-5F8A-4282-8BDD-1A998ED342C0}" type="pres">
      <dgm:prSet presAssocID="{00D34C33-7ABD-4CBB-BE2C-A1C08B624409}" presName="level3hierChild" presStyleCnt="0"/>
      <dgm:spPr/>
    </dgm:pt>
  </dgm:ptLst>
  <dgm:cxnLst>
    <dgm:cxn modelId="{9B0A682D-32FB-46CA-9019-16B10C1DF909}" type="presOf" srcId="{02EE7DDF-E7A4-4052-8BA6-9F12EA0A11C4}" destId="{8E7BC2AC-BE65-4AFF-AD59-E9107F6FA1D5}" srcOrd="1" destOrd="0" presId="urn:microsoft.com/office/officeart/2005/8/layout/hierarchy2"/>
    <dgm:cxn modelId="{1FEB5C63-BE19-4BD5-B0B6-C41DFD137FB6}" srcId="{7A18CB86-ACE6-4BBC-BDCB-02B78F4CD3AD}" destId="{7F520633-DE18-49F5-874E-FB66AEF7505F}" srcOrd="0" destOrd="0" parTransId="{3311F339-9341-4629-B7B9-FBDD4E459F4C}" sibTransId="{6E4C1426-C610-456D-8071-85BD669A255E}"/>
    <dgm:cxn modelId="{2484B6BE-AD3C-4C16-8105-ACABF1CADE26}" type="presOf" srcId="{563A2E9B-38DD-4774-8106-13E09831E6B4}" destId="{D95D7573-332E-4C32-8298-973BA1BB30D7}" srcOrd="0" destOrd="0" presId="urn:microsoft.com/office/officeart/2005/8/layout/hierarchy2"/>
    <dgm:cxn modelId="{BFF5AB1A-66C2-4CD0-8583-DBED3EADD937}" srcId="{563A2E9B-38DD-4774-8106-13E09831E6B4}" destId="{BE9B2BB0-BD7C-4B79-A6B9-052DEB32C5D9}" srcOrd="2" destOrd="0" parTransId="{8F0AB941-3E7B-41F0-B2DB-DA839CAAA43C}" sibTransId="{56BBB46D-958E-48FB-9D79-8C49CE4B281E}"/>
    <dgm:cxn modelId="{A066F632-CD31-49D5-A5D1-3D187C5F6CAA}" srcId="{563A2E9B-38DD-4774-8106-13E09831E6B4}" destId="{CBDA3594-90AD-4F59-A62E-4EBF4F5AFB10}" srcOrd="0" destOrd="0" parTransId="{8C57F627-E982-4006-B6D9-594162CAD7E3}" sibTransId="{9F9A5CBD-2BF0-42D2-A342-0DF709B7D120}"/>
    <dgm:cxn modelId="{83BA8464-3236-4EF4-8AFB-CAFAEC1CD831}" type="presOf" srcId="{E1DBBFC3-A18F-4CF6-A46F-CDE75D2E8A7F}" destId="{B790856E-92F9-4059-B34B-64EBB11F398C}" srcOrd="0" destOrd="0" presId="urn:microsoft.com/office/officeart/2005/8/layout/hierarchy2"/>
    <dgm:cxn modelId="{FAD4DCD0-F2FE-4432-BF3E-A15242951419}" srcId="{2A394E59-6A2F-43E1-A7E2-F8CE38CA42C7}" destId="{E1DBBFC3-A18F-4CF6-A46F-CDE75D2E8A7F}" srcOrd="0" destOrd="0" parTransId="{4B709DA6-0C89-4140-9331-33915DDB1443}" sibTransId="{1403F654-3964-4D89-8F6E-A5BF1BA6B7B9}"/>
    <dgm:cxn modelId="{0D300613-7401-49F1-BCAC-9E85C39A9AFF}" type="presOf" srcId="{BE9B2BB0-BD7C-4B79-A6B9-052DEB32C5D9}" destId="{142550CF-72C6-48AC-AC09-3B33007E44EE}" srcOrd="0" destOrd="0" presId="urn:microsoft.com/office/officeart/2005/8/layout/hierarchy2"/>
    <dgm:cxn modelId="{7507DD0A-76A4-4387-99F2-DEBE0F6910BC}" srcId="{563A2E9B-38DD-4774-8106-13E09831E6B4}" destId="{4F55B34A-D869-4F4D-9243-439066D12214}" srcOrd="4" destOrd="0" parTransId="{F8DE9D6A-DB7F-4315-87E4-F31C4F601D3A}" sibTransId="{5706DF26-9135-413A-80D8-D5F76C90E7D9}"/>
    <dgm:cxn modelId="{F673498A-259A-4DE8-BAB0-6AB7B6F60AFF}" type="presOf" srcId="{6779EB5D-B453-43B0-B830-47B62E4A4733}" destId="{392881D4-ECDA-4959-988D-A7E79FAF29C7}" srcOrd="1" destOrd="0" presId="urn:microsoft.com/office/officeart/2005/8/layout/hierarchy2"/>
    <dgm:cxn modelId="{1D57F6D3-841F-473A-90EA-18FF3C7BAE39}" srcId="{563A2E9B-38DD-4774-8106-13E09831E6B4}" destId="{7A18CB86-ACE6-4BBC-BDCB-02B78F4CD3AD}" srcOrd="1" destOrd="0" parTransId="{02EE7DDF-E7A4-4052-8BA6-9F12EA0A11C4}" sibTransId="{D6745565-973A-4DC5-A3E5-0F479E0FEE43}"/>
    <dgm:cxn modelId="{908298A8-38E5-4053-A9AB-D5FCB83235B2}" type="presOf" srcId="{CBDA3594-90AD-4F59-A62E-4EBF4F5AFB10}" destId="{15B09DB6-1CAD-48C2-8D38-A6ED13D35290}" srcOrd="0" destOrd="0" presId="urn:microsoft.com/office/officeart/2005/8/layout/hierarchy2"/>
    <dgm:cxn modelId="{D47E1C3B-C1D8-4BE5-834F-503D184C1187}" type="presOf" srcId="{F8DE9D6A-DB7F-4315-87E4-F31C4F601D3A}" destId="{BF8DB3B5-8E75-41A5-AAB4-2229FD51B83C}" srcOrd="0" destOrd="0" presId="urn:microsoft.com/office/officeart/2005/8/layout/hierarchy2"/>
    <dgm:cxn modelId="{D32E86AC-0E14-4347-8984-C1B75492C4C0}" type="presOf" srcId="{3311F339-9341-4629-B7B9-FBDD4E459F4C}" destId="{E5499FE6-D5B7-458D-BC9F-6358C5B3256D}" srcOrd="0" destOrd="0" presId="urn:microsoft.com/office/officeart/2005/8/layout/hierarchy2"/>
    <dgm:cxn modelId="{5EF8C15B-8CA2-450D-B38A-BDC54EA026F6}" type="presOf" srcId="{1A937360-6A11-4D59-AFFB-0BC1F79620E7}" destId="{59B3C345-22C3-4330-BA4E-7825C102183D}" srcOrd="0" destOrd="0" presId="urn:microsoft.com/office/officeart/2005/8/layout/hierarchy2"/>
    <dgm:cxn modelId="{A69608DF-C6F6-4C21-9F13-191129FE8829}" type="presOf" srcId="{8F0AB941-3E7B-41F0-B2DB-DA839CAAA43C}" destId="{EFBB323B-423B-4B13-A8A4-51A59FF4DD30}" srcOrd="0" destOrd="0" presId="urn:microsoft.com/office/officeart/2005/8/layout/hierarchy2"/>
    <dgm:cxn modelId="{9B43AFE5-02DD-4F8B-9C4B-87A7C4D14281}" srcId="{0AEA8FF2-7688-4301-BD0D-F21EE5CE6F28}" destId="{563A2E9B-38DD-4774-8106-13E09831E6B4}" srcOrd="0" destOrd="0" parTransId="{54212704-F2ED-4323-B925-11BCEF28EFCF}" sibTransId="{BCD2B073-275B-4D3B-A44C-1B37B785BDDF}"/>
    <dgm:cxn modelId="{9AB9BA1D-6FD2-4F0E-80A7-6EA3439A59A8}" type="presOf" srcId="{568060A1-2D63-428E-8DE1-6443FE6A0BB1}" destId="{21D50A28-28A1-4B0A-8949-A265CFABEAB2}" srcOrd="0" destOrd="0" presId="urn:microsoft.com/office/officeart/2005/8/layout/hierarchy2"/>
    <dgm:cxn modelId="{E2D2D2FE-CBE9-43E8-8456-1AC3854044E3}" type="presOf" srcId="{6779EB5D-B453-43B0-B830-47B62E4A4733}" destId="{866A4709-18E0-4A4C-BB4C-48CBBC720DA8}" srcOrd="0" destOrd="0" presId="urn:microsoft.com/office/officeart/2005/8/layout/hierarchy2"/>
    <dgm:cxn modelId="{94719D06-2B81-4A25-868C-3210A41EE9B9}" srcId="{4F55B34A-D869-4F4D-9243-439066D12214}" destId="{00D34C33-7ABD-4CBB-BE2C-A1C08B624409}" srcOrd="0" destOrd="0" parTransId="{1A937360-6A11-4D59-AFFB-0BC1F79620E7}" sibTransId="{EB01800F-4162-48A4-A80D-76A718784090}"/>
    <dgm:cxn modelId="{1BC9DE2F-A588-4F86-A21D-CBA00D4A3B7D}" type="presOf" srcId="{0AEA8FF2-7688-4301-BD0D-F21EE5CE6F28}" destId="{331B2AA6-5095-40AA-9D4C-0A7B7ACF5825}" srcOrd="0" destOrd="0" presId="urn:microsoft.com/office/officeart/2005/8/layout/hierarchy2"/>
    <dgm:cxn modelId="{8EF9AD91-9DAC-4304-ADB9-8229705305AB}" type="presOf" srcId="{4B709DA6-0C89-4140-9331-33915DDB1443}" destId="{27D7EFCF-3547-42A4-AA0B-B7416334143A}" srcOrd="1" destOrd="0" presId="urn:microsoft.com/office/officeart/2005/8/layout/hierarchy2"/>
    <dgm:cxn modelId="{37621B95-6CB3-4DE3-9DB3-4E03B129D74C}" type="presOf" srcId="{3311F339-9341-4629-B7B9-FBDD4E459F4C}" destId="{6D36FC5A-6265-4621-B6EB-CCA8E83FB31F}" srcOrd="1" destOrd="0" presId="urn:microsoft.com/office/officeart/2005/8/layout/hierarchy2"/>
    <dgm:cxn modelId="{07F0403F-1802-4FBB-A38C-0857F56C4EB2}" type="presOf" srcId="{7A18CB86-ACE6-4BBC-BDCB-02B78F4CD3AD}" destId="{1FC8C9A4-B2E8-45E8-B50D-8A2EC4D9F6F1}" srcOrd="0" destOrd="0" presId="urn:microsoft.com/office/officeart/2005/8/layout/hierarchy2"/>
    <dgm:cxn modelId="{4408ED17-F0F9-4A4F-8720-E2658A31B21F}" type="presOf" srcId="{A848BD14-0973-4358-8BF7-3DB719C0AEEF}" destId="{17C1A9A6-3094-4B40-9F70-6C57FA9E9881}" srcOrd="1" destOrd="0" presId="urn:microsoft.com/office/officeart/2005/8/layout/hierarchy2"/>
    <dgm:cxn modelId="{EFE2C746-0034-430A-934A-96E080126E13}" type="presOf" srcId="{4B709DA6-0C89-4140-9331-33915DDB1443}" destId="{5EF94126-F740-45B8-B976-197BB1205AC6}" srcOrd="0" destOrd="0" presId="urn:microsoft.com/office/officeart/2005/8/layout/hierarchy2"/>
    <dgm:cxn modelId="{748218EC-A273-406C-94DF-10243DB951AB}" type="presOf" srcId="{02EE7DDF-E7A4-4052-8BA6-9F12EA0A11C4}" destId="{86EF109C-5402-465A-B840-46384FF9BDF9}" srcOrd="0" destOrd="0" presId="urn:microsoft.com/office/officeart/2005/8/layout/hierarchy2"/>
    <dgm:cxn modelId="{92761844-785E-47DE-BB99-CD149B24AE25}" type="presOf" srcId="{E577FC8B-7D50-4E95-9E2F-F860BA48E708}" destId="{99D48019-9F14-46C6-87DF-42F3B5B32D44}" srcOrd="0" destOrd="0" presId="urn:microsoft.com/office/officeart/2005/8/layout/hierarchy2"/>
    <dgm:cxn modelId="{9B18F18B-DDEF-4C04-84FB-F82DDE0FEA4C}" type="presOf" srcId="{2A394E59-6A2F-43E1-A7E2-F8CE38CA42C7}" destId="{9F14B45F-C45E-4BCA-950A-E09E98EC78EE}" srcOrd="0" destOrd="0" presId="urn:microsoft.com/office/officeart/2005/8/layout/hierarchy2"/>
    <dgm:cxn modelId="{CB14E58E-4623-4F16-AC5B-779BEEEBED85}" type="presOf" srcId="{A33BBE85-4FF6-4AB6-A44F-556A7202E972}" destId="{78D524ED-594A-435A-8FF9-31AC0B1A4216}" srcOrd="0" destOrd="0" presId="urn:microsoft.com/office/officeart/2005/8/layout/hierarchy2"/>
    <dgm:cxn modelId="{91E68FDA-B0F7-4374-8FC0-402E6EBE5AD4}" type="presOf" srcId="{A848BD14-0973-4358-8BF7-3DB719C0AEEF}" destId="{5FAD1F9E-4BBB-4C33-BD30-4AFBE5D20109}" srcOrd="0" destOrd="0" presId="urn:microsoft.com/office/officeart/2005/8/layout/hierarchy2"/>
    <dgm:cxn modelId="{C939931B-44EB-40F9-84A5-BA3B6AA7F82A}" type="presOf" srcId="{8C57F627-E982-4006-B6D9-594162CAD7E3}" destId="{672E4541-5745-451C-8A1C-5CF7D6085596}" srcOrd="0" destOrd="0" presId="urn:microsoft.com/office/officeart/2005/8/layout/hierarchy2"/>
    <dgm:cxn modelId="{1E01C287-8D72-41AC-8F8C-75912D444C81}" type="presOf" srcId="{F8DE9D6A-DB7F-4315-87E4-F31C4F601D3A}" destId="{E4E5CF7D-D341-4BFF-BF42-46B0F82AF750}" srcOrd="1" destOrd="0" presId="urn:microsoft.com/office/officeart/2005/8/layout/hierarchy2"/>
    <dgm:cxn modelId="{028D26D0-CF13-4A25-AB19-011B292B04CB}" type="presOf" srcId="{7F520633-DE18-49F5-874E-FB66AEF7505F}" destId="{2916BEF4-4F3C-4C91-ABD6-FD35626A75F7}" srcOrd="0" destOrd="0" presId="urn:microsoft.com/office/officeart/2005/8/layout/hierarchy2"/>
    <dgm:cxn modelId="{A770EC3D-791F-435E-A904-020EE4A899C9}" type="presOf" srcId="{568060A1-2D63-428E-8DE1-6443FE6A0BB1}" destId="{77DFCF3E-DF98-4FE8-B98B-68B99BAF93B3}" srcOrd="1" destOrd="0" presId="urn:microsoft.com/office/officeart/2005/8/layout/hierarchy2"/>
    <dgm:cxn modelId="{16581D4C-8281-4A21-BBFB-A6B4306B618B}" type="presOf" srcId="{1A937360-6A11-4D59-AFFB-0BC1F79620E7}" destId="{DE577F13-4DD4-4269-A1E1-0F1B8A4C7756}" srcOrd="1" destOrd="0" presId="urn:microsoft.com/office/officeart/2005/8/layout/hierarchy2"/>
    <dgm:cxn modelId="{F99D10B8-9F4A-4EE3-8955-58104C5A6F85}" srcId="{CBDA3594-90AD-4F59-A62E-4EBF4F5AFB10}" destId="{A33BBE85-4FF6-4AB6-A44F-556A7202E972}" srcOrd="0" destOrd="0" parTransId="{A848BD14-0973-4358-8BF7-3DB719C0AEEF}" sibTransId="{E6A690BE-EC86-4036-9B7E-1F2F46FC1CE6}"/>
    <dgm:cxn modelId="{1C2F99BF-062E-4BD2-B51E-701B3B2BCA27}" type="presOf" srcId="{8C57F627-E982-4006-B6D9-594162CAD7E3}" destId="{261496A1-084B-47FF-9EE5-6A40F7A14F7D}" srcOrd="1" destOrd="0" presId="urn:microsoft.com/office/officeart/2005/8/layout/hierarchy2"/>
    <dgm:cxn modelId="{DDE2C7C8-D4B4-418F-BEB0-B9094D5383D7}" type="presOf" srcId="{4F55B34A-D869-4F4D-9243-439066D12214}" destId="{CAA676C8-6911-4576-B834-C4C24AE171A6}" srcOrd="0" destOrd="0" presId="urn:microsoft.com/office/officeart/2005/8/layout/hierarchy2"/>
    <dgm:cxn modelId="{1957B13E-AFBE-4B2F-9C3C-4A0205CD4F34}" type="presOf" srcId="{00D34C33-7ABD-4CBB-BE2C-A1C08B624409}" destId="{E0AFB465-4B0F-4715-9933-E982BF749CBC}" srcOrd="0" destOrd="0" presId="urn:microsoft.com/office/officeart/2005/8/layout/hierarchy2"/>
    <dgm:cxn modelId="{0018A175-7A35-4327-9D2B-B05EFC9D9488}" srcId="{BE9B2BB0-BD7C-4B79-A6B9-052DEB32C5D9}" destId="{E577FC8B-7D50-4E95-9E2F-F860BA48E708}" srcOrd="0" destOrd="0" parTransId="{6779EB5D-B453-43B0-B830-47B62E4A4733}" sibTransId="{84231FE9-8407-44F6-90A7-461106304F8B}"/>
    <dgm:cxn modelId="{9AD14621-1454-45CC-A933-E0B5F6916B02}" srcId="{563A2E9B-38DD-4774-8106-13E09831E6B4}" destId="{2A394E59-6A2F-43E1-A7E2-F8CE38CA42C7}" srcOrd="3" destOrd="0" parTransId="{568060A1-2D63-428E-8DE1-6443FE6A0BB1}" sibTransId="{A465F4AC-E0F6-4319-8386-3D45B67FCA9D}"/>
    <dgm:cxn modelId="{EB85A60F-2786-42C5-B946-3A8BC4D5EA61}" type="presOf" srcId="{8F0AB941-3E7B-41F0-B2DB-DA839CAAA43C}" destId="{2078DCE5-5835-4206-B4B6-A61FF0345898}" srcOrd="1" destOrd="0" presId="urn:microsoft.com/office/officeart/2005/8/layout/hierarchy2"/>
    <dgm:cxn modelId="{F8B6C28A-F929-4EAE-B013-A8C49C84DC83}" type="presParOf" srcId="{331B2AA6-5095-40AA-9D4C-0A7B7ACF5825}" destId="{824A08F1-9960-4763-8EE6-8826681FEB3B}" srcOrd="0" destOrd="0" presId="urn:microsoft.com/office/officeart/2005/8/layout/hierarchy2"/>
    <dgm:cxn modelId="{11AD6F2F-1C51-441C-8B8E-6B15547C1585}" type="presParOf" srcId="{824A08F1-9960-4763-8EE6-8826681FEB3B}" destId="{D95D7573-332E-4C32-8298-973BA1BB30D7}" srcOrd="0" destOrd="0" presId="urn:microsoft.com/office/officeart/2005/8/layout/hierarchy2"/>
    <dgm:cxn modelId="{74AFC6CA-D4A1-43BE-8F46-2885BD308D72}" type="presParOf" srcId="{824A08F1-9960-4763-8EE6-8826681FEB3B}" destId="{ABCC693C-D66C-438D-BCC5-BDC4B56DBAC4}" srcOrd="1" destOrd="0" presId="urn:microsoft.com/office/officeart/2005/8/layout/hierarchy2"/>
    <dgm:cxn modelId="{85A746DD-208A-4C1F-9B64-BA73F108CBD3}" type="presParOf" srcId="{ABCC693C-D66C-438D-BCC5-BDC4B56DBAC4}" destId="{672E4541-5745-451C-8A1C-5CF7D6085596}" srcOrd="0" destOrd="0" presId="urn:microsoft.com/office/officeart/2005/8/layout/hierarchy2"/>
    <dgm:cxn modelId="{A2112141-C1A9-4F68-9790-C2E6458BF04F}" type="presParOf" srcId="{672E4541-5745-451C-8A1C-5CF7D6085596}" destId="{261496A1-084B-47FF-9EE5-6A40F7A14F7D}" srcOrd="0" destOrd="0" presId="urn:microsoft.com/office/officeart/2005/8/layout/hierarchy2"/>
    <dgm:cxn modelId="{DECFFEA2-ED40-4DC2-BB4F-2D1F460E0152}" type="presParOf" srcId="{ABCC693C-D66C-438D-BCC5-BDC4B56DBAC4}" destId="{88B02C9F-BB8A-4245-95AE-183A4806BC82}" srcOrd="1" destOrd="0" presId="urn:microsoft.com/office/officeart/2005/8/layout/hierarchy2"/>
    <dgm:cxn modelId="{DA60D45C-B646-4123-9333-A7C1CA3FCB27}" type="presParOf" srcId="{88B02C9F-BB8A-4245-95AE-183A4806BC82}" destId="{15B09DB6-1CAD-48C2-8D38-A6ED13D35290}" srcOrd="0" destOrd="0" presId="urn:microsoft.com/office/officeart/2005/8/layout/hierarchy2"/>
    <dgm:cxn modelId="{F8978AA1-8352-48FD-BBEB-BABAC4B2C188}" type="presParOf" srcId="{88B02C9F-BB8A-4245-95AE-183A4806BC82}" destId="{5B90AAAE-B4B7-4B93-AC6A-9D7512A767F1}" srcOrd="1" destOrd="0" presId="urn:microsoft.com/office/officeart/2005/8/layout/hierarchy2"/>
    <dgm:cxn modelId="{F27CD9C0-EA45-405F-AF05-D6FCB494AAB6}" type="presParOf" srcId="{5B90AAAE-B4B7-4B93-AC6A-9D7512A767F1}" destId="{5FAD1F9E-4BBB-4C33-BD30-4AFBE5D20109}" srcOrd="0" destOrd="0" presId="urn:microsoft.com/office/officeart/2005/8/layout/hierarchy2"/>
    <dgm:cxn modelId="{1857A35C-E1C9-46DC-BDB1-A68325D3D809}" type="presParOf" srcId="{5FAD1F9E-4BBB-4C33-BD30-4AFBE5D20109}" destId="{17C1A9A6-3094-4B40-9F70-6C57FA9E9881}" srcOrd="0" destOrd="0" presId="urn:microsoft.com/office/officeart/2005/8/layout/hierarchy2"/>
    <dgm:cxn modelId="{7D426DFF-68EB-4A09-8F03-97A31FC326B2}" type="presParOf" srcId="{5B90AAAE-B4B7-4B93-AC6A-9D7512A767F1}" destId="{D6EA88A9-A0EB-4686-9577-7E20477A6D1F}" srcOrd="1" destOrd="0" presId="urn:microsoft.com/office/officeart/2005/8/layout/hierarchy2"/>
    <dgm:cxn modelId="{C1830C03-ED54-4D96-8212-2C8ACAD042C6}" type="presParOf" srcId="{D6EA88A9-A0EB-4686-9577-7E20477A6D1F}" destId="{78D524ED-594A-435A-8FF9-31AC0B1A4216}" srcOrd="0" destOrd="0" presId="urn:microsoft.com/office/officeart/2005/8/layout/hierarchy2"/>
    <dgm:cxn modelId="{3EEAD3B0-8E7D-471D-85F7-00C69F39F1EF}" type="presParOf" srcId="{D6EA88A9-A0EB-4686-9577-7E20477A6D1F}" destId="{EDF03F8B-3A6B-4C5D-973D-E87C8F9FEB0F}" srcOrd="1" destOrd="0" presId="urn:microsoft.com/office/officeart/2005/8/layout/hierarchy2"/>
    <dgm:cxn modelId="{FB30987C-7EA3-494B-9530-CA36937D8ABB}" type="presParOf" srcId="{ABCC693C-D66C-438D-BCC5-BDC4B56DBAC4}" destId="{86EF109C-5402-465A-B840-46384FF9BDF9}" srcOrd="2" destOrd="0" presId="urn:microsoft.com/office/officeart/2005/8/layout/hierarchy2"/>
    <dgm:cxn modelId="{B6EC55E2-9B82-42FC-9FF1-B5DC9CC82711}" type="presParOf" srcId="{86EF109C-5402-465A-B840-46384FF9BDF9}" destId="{8E7BC2AC-BE65-4AFF-AD59-E9107F6FA1D5}" srcOrd="0" destOrd="0" presId="urn:microsoft.com/office/officeart/2005/8/layout/hierarchy2"/>
    <dgm:cxn modelId="{DEBEBDEC-3218-43F5-A451-7F935858B50A}" type="presParOf" srcId="{ABCC693C-D66C-438D-BCC5-BDC4B56DBAC4}" destId="{00D56AF1-B8D6-4427-B1B2-9831D6B7A91C}" srcOrd="3" destOrd="0" presId="urn:microsoft.com/office/officeart/2005/8/layout/hierarchy2"/>
    <dgm:cxn modelId="{4D68792E-50BF-4F1B-AEB2-65A6539CADDC}" type="presParOf" srcId="{00D56AF1-B8D6-4427-B1B2-9831D6B7A91C}" destId="{1FC8C9A4-B2E8-45E8-B50D-8A2EC4D9F6F1}" srcOrd="0" destOrd="0" presId="urn:microsoft.com/office/officeart/2005/8/layout/hierarchy2"/>
    <dgm:cxn modelId="{7198B1C1-5A58-470B-A8AC-C5870C8BE7EF}" type="presParOf" srcId="{00D56AF1-B8D6-4427-B1B2-9831D6B7A91C}" destId="{778DBF4E-2324-44F8-8B42-406B082EFAFB}" srcOrd="1" destOrd="0" presId="urn:microsoft.com/office/officeart/2005/8/layout/hierarchy2"/>
    <dgm:cxn modelId="{E30FE36D-3DB0-47BE-B3C8-4173AFA1C4C0}" type="presParOf" srcId="{778DBF4E-2324-44F8-8B42-406B082EFAFB}" destId="{E5499FE6-D5B7-458D-BC9F-6358C5B3256D}" srcOrd="0" destOrd="0" presId="urn:microsoft.com/office/officeart/2005/8/layout/hierarchy2"/>
    <dgm:cxn modelId="{EFDFB9DF-5B12-4587-A2C0-C8A7E869BC82}" type="presParOf" srcId="{E5499FE6-D5B7-458D-BC9F-6358C5B3256D}" destId="{6D36FC5A-6265-4621-B6EB-CCA8E83FB31F}" srcOrd="0" destOrd="0" presId="urn:microsoft.com/office/officeart/2005/8/layout/hierarchy2"/>
    <dgm:cxn modelId="{11B0B7CF-B452-45E9-88E4-C522E6D5E2D2}" type="presParOf" srcId="{778DBF4E-2324-44F8-8B42-406B082EFAFB}" destId="{B22986CE-FB82-4632-914F-0DF32ADCBE1C}" srcOrd="1" destOrd="0" presId="urn:microsoft.com/office/officeart/2005/8/layout/hierarchy2"/>
    <dgm:cxn modelId="{98551D89-09ED-479B-B607-B059BB4FC27D}" type="presParOf" srcId="{B22986CE-FB82-4632-914F-0DF32ADCBE1C}" destId="{2916BEF4-4F3C-4C91-ABD6-FD35626A75F7}" srcOrd="0" destOrd="0" presId="urn:microsoft.com/office/officeart/2005/8/layout/hierarchy2"/>
    <dgm:cxn modelId="{49BB1E46-7F6A-45E7-B832-331C7C7F1994}" type="presParOf" srcId="{B22986CE-FB82-4632-914F-0DF32ADCBE1C}" destId="{0D44F52F-3DE7-451F-8862-CD48470ED3E3}" srcOrd="1" destOrd="0" presId="urn:microsoft.com/office/officeart/2005/8/layout/hierarchy2"/>
    <dgm:cxn modelId="{ACBF43AB-FD37-44CE-A177-E25E13E9BB4B}" type="presParOf" srcId="{ABCC693C-D66C-438D-BCC5-BDC4B56DBAC4}" destId="{EFBB323B-423B-4B13-A8A4-51A59FF4DD30}" srcOrd="4" destOrd="0" presId="urn:microsoft.com/office/officeart/2005/8/layout/hierarchy2"/>
    <dgm:cxn modelId="{67B254D2-F352-4196-B864-B9F14BCF058A}" type="presParOf" srcId="{EFBB323B-423B-4B13-A8A4-51A59FF4DD30}" destId="{2078DCE5-5835-4206-B4B6-A61FF0345898}" srcOrd="0" destOrd="0" presId="urn:microsoft.com/office/officeart/2005/8/layout/hierarchy2"/>
    <dgm:cxn modelId="{5ED03400-711A-466D-A044-645B4263EDB7}" type="presParOf" srcId="{ABCC693C-D66C-438D-BCC5-BDC4B56DBAC4}" destId="{2DADE5C9-F8AA-4EED-8036-E3BAFD4CDA21}" srcOrd="5" destOrd="0" presId="urn:microsoft.com/office/officeart/2005/8/layout/hierarchy2"/>
    <dgm:cxn modelId="{437C9E59-E802-4089-9574-E147E9C104DA}" type="presParOf" srcId="{2DADE5C9-F8AA-4EED-8036-E3BAFD4CDA21}" destId="{142550CF-72C6-48AC-AC09-3B33007E44EE}" srcOrd="0" destOrd="0" presId="urn:microsoft.com/office/officeart/2005/8/layout/hierarchy2"/>
    <dgm:cxn modelId="{CA837F77-4A8A-4790-89EB-7998BA6AADC3}" type="presParOf" srcId="{2DADE5C9-F8AA-4EED-8036-E3BAFD4CDA21}" destId="{B5B0B65E-176D-4706-BF74-B3FE5D126319}" srcOrd="1" destOrd="0" presId="urn:microsoft.com/office/officeart/2005/8/layout/hierarchy2"/>
    <dgm:cxn modelId="{30BB7F5F-856F-4A1A-B97B-550B4B44D706}" type="presParOf" srcId="{B5B0B65E-176D-4706-BF74-B3FE5D126319}" destId="{866A4709-18E0-4A4C-BB4C-48CBBC720DA8}" srcOrd="0" destOrd="0" presId="urn:microsoft.com/office/officeart/2005/8/layout/hierarchy2"/>
    <dgm:cxn modelId="{826B0544-2FBD-4A1C-BC50-2D8E261B38B8}" type="presParOf" srcId="{866A4709-18E0-4A4C-BB4C-48CBBC720DA8}" destId="{392881D4-ECDA-4959-988D-A7E79FAF29C7}" srcOrd="0" destOrd="0" presId="urn:microsoft.com/office/officeart/2005/8/layout/hierarchy2"/>
    <dgm:cxn modelId="{687F6E8C-5C2E-4F58-91CA-A29FD10CF65C}" type="presParOf" srcId="{B5B0B65E-176D-4706-BF74-B3FE5D126319}" destId="{3928C18E-2A8A-46D9-8793-857CB8BC391E}" srcOrd="1" destOrd="0" presId="urn:microsoft.com/office/officeart/2005/8/layout/hierarchy2"/>
    <dgm:cxn modelId="{5DFCF7C6-D588-471B-9DED-AA70D4E8717A}" type="presParOf" srcId="{3928C18E-2A8A-46D9-8793-857CB8BC391E}" destId="{99D48019-9F14-46C6-87DF-42F3B5B32D44}" srcOrd="0" destOrd="0" presId="urn:microsoft.com/office/officeart/2005/8/layout/hierarchy2"/>
    <dgm:cxn modelId="{61621F23-97C2-4424-8774-FD34A1FE9637}" type="presParOf" srcId="{3928C18E-2A8A-46D9-8793-857CB8BC391E}" destId="{1B198F91-2958-4679-81C5-D6594A00203E}" srcOrd="1" destOrd="0" presId="urn:microsoft.com/office/officeart/2005/8/layout/hierarchy2"/>
    <dgm:cxn modelId="{6BB41EF1-9C58-4C82-A026-7B56ED990187}" type="presParOf" srcId="{ABCC693C-D66C-438D-BCC5-BDC4B56DBAC4}" destId="{21D50A28-28A1-4B0A-8949-A265CFABEAB2}" srcOrd="6" destOrd="0" presId="urn:microsoft.com/office/officeart/2005/8/layout/hierarchy2"/>
    <dgm:cxn modelId="{EE3D5CD6-9D34-47B7-B370-48619D1E852C}" type="presParOf" srcId="{21D50A28-28A1-4B0A-8949-A265CFABEAB2}" destId="{77DFCF3E-DF98-4FE8-B98B-68B99BAF93B3}" srcOrd="0" destOrd="0" presId="urn:microsoft.com/office/officeart/2005/8/layout/hierarchy2"/>
    <dgm:cxn modelId="{82D1E7D5-CF6B-486E-85A4-BFDC4A26B57C}" type="presParOf" srcId="{ABCC693C-D66C-438D-BCC5-BDC4B56DBAC4}" destId="{6A038D02-5BCE-444D-8CBF-1F5CE32210F4}" srcOrd="7" destOrd="0" presId="urn:microsoft.com/office/officeart/2005/8/layout/hierarchy2"/>
    <dgm:cxn modelId="{1E52221F-F916-4190-B91F-5A3850996A9D}" type="presParOf" srcId="{6A038D02-5BCE-444D-8CBF-1F5CE32210F4}" destId="{9F14B45F-C45E-4BCA-950A-E09E98EC78EE}" srcOrd="0" destOrd="0" presId="urn:microsoft.com/office/officeart/2005/8/layout/hierarchy2"/>
    <dgm:cxn modelId="{750A6E88-081D-4F14-B733-2551E1DB4F54}" type="presParOf" srcId="{6A038D02-5BCE-444D-8CBF-1F5CE32210F4}" destId="{A4BDDFE7-B91B-4210-A0C6-8DBA68A2FB23}" srcOrd="1" destOrd="0" presId="urn:microsoft.com/office/officeart/2005/8/layout/hierarchy2"/>
    <dgm:cxn modelId="{07F8070B-0126-4A6A-A8F0-4B2E6985E5EB}" type="presParOf" srcId="{A4BDDFE7-B91B-4210-A0C6-8DBA68A2FB23}" destId="{5EF94126-F740-45B8-B976-197BB1205AC6}" srcOrd="0" destOrd="0" presId="urn:microsoft.com/office/officeart/2005/8/layout/hierarchy2"/>
    <dgm:cxn modelId="{D10D6CAD-B61B-451F-8819-BFFB652D3ABC}" type="presParOf" srcId="{5EF94126-F740-45B8-B976-197BB1205AC6}" destId="{27D7EFCF-3547-42A4-AA0B-B7416334143A}" srcOrd="0" destOrd="0" presId="urn:microsoft.com/office/officeart/2005/8/layout/hierarchy2"/>
    <dgm:cxn modelId="{2A270487-2F37-4AB6-994A-6C2D62635E23}" type="presParOf" srcId="{A4BDDFE7-B91B-4210-A0C6-8DBA68A2FB23}" destId="{AE7B7125-1CA7-42B5-968B-3ECD73240018}" srcOrd="1" destOrd="0" presId="urn:microsoft.com/office/officeart/2005/8/layout/hierarchy2"/>
    <dgm:cxn modelId="{BFB55A7B-6B27-4973-B810-FE5485FA20D7}" type="presParOf" srcId="{AE7B7125-1CA7-42B5-968B-3ECD73240018}" destId="{B790856E-92F9-4059-B34B-64EBB11F398C}" srcOrd="0" destOrd="0" presId="urn:microsoft.com/office/officeart/2005/8/layout/hierarchy2"/>
    <dgm:cxn modelId="{35CBCA45-17B4-42B1-AC00-E888C2426578}" type="presParOf" srcId="{AE7B7125-1CA7-42B5-968B-3ECD73240018}" destId="{B58F47B5-3EEC-47D2-9367-E28295DB7554}" srcOrd="1" destOrd="0" presId="urn:microsoft.com/office/officeart/2005/8/layout/hierarchy2"/>
    <dgm:cxn modelId="{FDF3BDD9-68CA-4417-AAA5-6644113E5EC2}" type="presParOf" srcId="{ABCC693C-D66C-438D-BCC5-BDC4B56DBAC4}" destId="{BF8DB3B5-8E75-41A5-AAB4-2229FD51B83C}" srcOrd="8" destOrd="0" presId="urn:microsoft.com/office/officeart/2005/8/layout/hierarchy2"/>
    <dgm:cxn modelId="{63D86B1E-CD4E-494C-B341-4788377789A5}" type="presParOf" srcId="{BF8DB3B5-8E75-41A5-AAB4-2229FD51B83C}" destId="{E4E5CF7D-D341-4BFF-BF42-46B0F82AF750}" srcOrd="0" destOrd="0" presId="urn:microsoft.com/office/officeart/2005/8/layout/hierarchy2"/>
    <dgm:cxn modelId="{DCEBB7BD-3A59-4CC4-B7B0-996F28B3E344}" type="presParOf" srcId="{ABCC693C-D66C-438D-BCC5-BDC4B56DBAC4}" destId="{BCBA0ED2-F6FA-48F4-A3CF-BD6E6C1E4AEE}" srcOrd="9" destOrd="0" presId="urn:microsoft.com/office/officeart/2005/8/layout/hierarchy2"/>
    <dgm:cxn modelId="{93EC33EF-0C11-4172-B92A-B8EE08AA3499}" type="presParOf" srcId="{BCBA0ED2-F6FA-48F4-A3CF-BD6E6C1E4AEE}" destId="{CAA676C8-6911-4576-B834-C4C24AE171A6}" srcOrd="0" destOrd="0" presId="urn:microsoft.com/office/officeart/2005/8/layout/hierarchy2"/>
    <dgm:cxn modelId="{C959071A-E7A3-42A9-8411-D5635BC4B5EE}" type="presParOf" srcId="{BCBA0ED2-F6FA-48F4-A3CF-BD6E6C1E4AEE}" destId="{008B79DC-7537-4343-8E2E-F7AA08BDEC13}" srcOrd="1" destOrd="0" presId="urn:microsoft.com/office/officeart/2005/8/layout/hierarchy2"/>
    <dgm:cxn modelId="{58E83BA5-686E-442F-A8F3-4ACAC9FC1104}" type="presParOf" srcId="{008B79DC-7537-4343-8E2E-F7AA08BDEC13}" destId="{59B3C345-22C3-4330-BA4E-7825C102183D}" srcOrd="0" destOrd="0" presId="urn:microsoft.com/office/officeart/2005/8/layout/hierarchy2"/>
    <dgm:cxn modelId="{181ECCF8-BCA3-49A9-9486-9F485A5DDA3B}" type="presParOf" srcId="{59B3C345-22C3-4330-BA4E-7825C102183D}" destId="{DE577F13-4DD4-4269-A1E1-0F1B8A4C7756}" srcOrd="0" destOrd="0" presId="urn:microsoft.com/office/officeart/2005/8/layout/hierarchy2"/>
    <dgm:cxn modelId="{1EB2C3ED-EBFF-4A08-9CA8-B8EECDBACC50}" type="presParOf" srcId="{008B79DC-7537-4343-8E2E-F7AA08BDEC13}" destId="{6E32D2FB-0148-4142-A91F-DC4ABFE6B97F}" srcOrd="1" destOrd="0" presId="urn:microsoft.com/office/officeart/2005/8/layout/hierarchy2"/>
    <dgm:cxn modelId="{43AB63C7-1692-4E69-B5D3-B7A94B730C54}" type="presParOf" srcId="{6E32D2FB-0148-4142-A91F-DC4ABFE6B97F}" destId="{E0AFB465-4B0F-4715-9933-E982BF749CBC}" srcOrd="0" destOrd="0" presId="urn:microsoft.com/office/officeart/2005/8/layout/hierarchy2"/>
    <dgm:cxn modelId="{78C666CB-11BE-44A2-8981-35B0A7B3D22E}" type="presParOf" srcId="{6E32D2FB-0148-4142-A91F-DC4ABFE6B97F}" destId="{2F4713F4-5F8A-4282-8BDD-1A998ED342C0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0AEA8FF2-7688-4301-BD0D-F21EE5CE6F28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63A2E9B-38DD-4774-8106-13E09831E6B4}">
      <dgm:prSet phldrT="[Text]"/>
      <dgm:spPr/>
      <dgm:t>
        <a:bodyPr/>
        <a:lstStyle/>
        <a:p>
          <a:r>
            <a:rPr lang="en-US" dirty="0" smtClean="0"/>
            <a:t>2 </a:t>
          </a:r>
          <a:r>
            <a:rPr lang="en-US" dirty="0" err="1" smtClean="0"/>
            <a:t>proiecte</a:t>
          </a:r>
          <a:endParaRPr lang="en-US" dirty="0"/>
        </a:p>
      </dgm:t>
    </dgm:pt>
    <dgm:pt modelId="{54212704-F2ED-4323-B925-11BCEF28EFCF}" type="parTrans" cxnId="{9B43AFE5-02DD-4F8B-9C4B-87A7C4D14281}">
      <dgm:prSet/>
      <dgm:spPr/>
      <dgm:t>
        <a:bodyPr/>
        <a:lstStyle/>
        <a:p>
          <a:endParaRPr lang="en-US"/>
        </a:p>
      </dgm:t>
    </dgm:pt>
    <dgm:pt modelId="{BCD2B073-275B-4D3B-A44C-1B37B785BDDF}" type="sibTrans" cxnId="{9B43AFE5-02DD-4F8B-9C4B-87A7C4D14281}">
      <dgm:prSet/>
      <dgm:spPr/>
      <dgm:t>
        <a:bodyPr/>
        <a:lstStyle/>
        <a:p>
          <a:endParaRPr lang="en-US"/>
        </a:p>
      </dgm:t>
    </dgm:pt>
    <dgm:pt modelId="{31B82601-D36A-4F6E-AA33-3DD0EDECDF5F}">
      <dgm:prSet phldrT="[Text]"/>
      <dgm:spPr/>
      <dgm:t>
        <a:bodyPr/>
        <a:lstStyle/>
        <a:p>
          <a:r>
            <a:rPr lang="en-US" dirty="0" err="1" smtClean="0"/>
            <a:t>Masura</a:t>
          </a:r>
          <a:r>
            <a:rPr lang="en-US" dirty="0" smtClean="0"/>
            <a:t> 312</a:t>
          </a:r>
          <a:endParaRPr lang="en-US" dirty="0"/>
        </a:p>
      </dgm:t>
    </dgm:pt>
    <dgm:pt modelId="{236D5EAF-C0DF-409A-A4DB-1AB74C7DC1FC}" type="parTrans" cxnId="{743C132C-E27F-4593-ADF2-6E6CE24C0D3F}">
      <dgm:prSet/>
      <dgm:spPr/>
      <dgm:t>
        <a:bodyPr/>
        <a:lstStyle/>
        <a:p>
          <a:endParaRPr lang="en-US"/>
        </a:p>
      </dgm:t>
    </dgm:pt>
    <dgm:pt modelId="{67AEF25F-8CC9-4B32-B488-750DA2A6E55C}" type="sibTrans" cxnId="{743C132C-E27F-4593-ADF2-6E6CE24C0D3F}">
      <dgm:prSet/>
      <dgm:spPr/>
      <dgm:t>
        <a:bodyPr/>
        <a:lstStyle/>
        <a:p>
          <a:endParaRPr lang="en-US"/>
        </a:p>
      </dgm:t>
    </dgm:pt>
    <dgm:pt modelId="{31018282-75C5-41CD-A91B-D02F48B57534}">
      <dgm:prSet phldrT="[Text]"/>
      <dgm:spPr/>
      <dgm:t>
        <a:bodyPr/>
        <a:lstStyle/>
        <a:p>
          <a:r>
            <a:rPr lang="en-US" dirty="0" smtClean="0"/>
            <a:t>1 </a:t>
          </a:r>
          <a:r>
            <a:rPr lang="en-US" dirty="0" err="1" smtClean="0"/>
            <a:t>proiecte</a:t>
          </a:r>
          <a:endParaRPr lang="en-US" dirty="0"/>
        </a:p>
      </dgm:t>
    </dgm:pt>
    <dgm:pt modelId="{43785FAE-B378-41C8-9E5C-B544CF0E5756}" type="parTrans" cxnId="{C2E131A4-EE81-403C-A1A8-7BEFFCC57132}">
      <dgm:prSet/>
      <dgm:spPr/>
      <dgm:t>
        <a:bodyPr/>
        <a:lstStyle/>
        <a:p>
          <a:endParaRPr lang="en-US"/>
        </a:p>
      </dgm:t>
    </dgm:pt>
    <dgm:pt modelId="{449BAA7B-838B-4C5E-A629-B8FA6B04DB75}" type="sibTrans" cxnId="{C2E131A4-EE81-403C-A1A8-7BEFFCC57132}">
      <dgm:prSet/>
      <dgm:spPr/>
      <dgm:t>
        <a:bodyPr/>
        <a:lstStyle/>
        <a:p>
          <a:endParaRPr lang="en-US"/>
        </a:p>
      </dgm:t>
    </dgm:pt>
    <dgm:pt modelId="{9D96D267-4FCF-4A34-AEE2-68D2661DA655}">
      <dgm:prSet phldrT="[Text]"/>
      <dgm:spPr/>
      <dgm:t>
        <a:bodyPr/>
        <a:lstStyle/>
        <a:p>
          <a:r>
            <a:rPr lang="en-US" dirty="0" err="1" smtClean="0"/>
            <a:t>Masura</a:t>
          </a:r>
          <a:r>
            <a:rPr lang="en-US" dirty="0" smtClean="0"/>
            <a:t> 322</a:t>
          </a:r>
          <a:endParaRPr lang="en-US" dirty="0"/>
        </a:p>
      </dgm:t>
    </dgm:pt>
    <dgm:pt modelId="{E4D9A36F-CD24-4837-87EB-DDA120EC94DB}" type="parTrans" cxnId="{8A04E7A1-FEBB-4519-9A6C-7088D3B14143}">
      <dgm:prSet/>
      <dgm:spPr/>
      <dgm:t>
        <a:bodyPr/>
        <a:lstStyle/>
        <a:p>
          <a:endParaRPr lang="en-US"/>
        </a:p>
      </dgm:t>
    </dgm:pt>
    <dgm:pt modelId="{8A369F13-94F0-4237-BFE4-5BF89AC6604B}" type="sibTrans" cxnId="{8A04E7A1-FEBB-4519-9A6C-7088D3B14143}">
      <dgm:prSet/>
      <dgm:spPr/>
      <dgm:t>
        <a:bodyPr/>
        <a:lstStyle/>
        <a:p>
          <a:endParaRPr lang="en-US"/>
        </a:p>
      </dgm:t>
    </dgm:pt>
    <dgm:pt modelId="{ABD34F70-0F0A-49BC-94AD-BF3FDE286F60}">
      <dgm:prSet phldrT="[Text]"/>
      <dgm:spPr/>
      <dgm:t>
        <a:bodyPr/>
        <a:lstStyle/>
        <a:p>
          <a:r>
            <a:rPr lang="en-US" dirty="0" smtClean="0"/>
            <a:t>1 </a:t>
          </a:r>
          <a:r>
            <a:rPr lang="en-US" dirty="0" err="1" smtClean="0"/>
            <a:t>proiect</a:t>
          </a:r>
          <a:endParaRPr lang="en-US" dirty="0"/>
        </a:p>
      </dgm:t>
    </dgm:pt>
    <dgm:pt modelId="{D58B1D48-B091-44AF-8751-4C5FDF36CBF0}" type="parTrans" cxnId="{828CEC72-F17E-441C-BE67-1192F5A20EDD}">
      <dgm:prSet/>
      <dgm:spPr/>
      <dgm:t>
        <a:bodyPr/>
        <a:lstStyle/>
        <a:p>
          <a:endParaRPr lang="en-US"/>
        </a:p>
      </dgm:t>
    </dgm:pt>
    <dgm:pt modelId="{4537765E-610E-4AAA-A7A7-E44D02C8A3AF}" type="sibTrans" cxnId="{828CEC72-F17E-441C-BE67-1192F5A20EDD}">
      <dgm:prSet/>
      <dgm:spPr/>
      <dgm:t>
        <a:bodyPr/>
        <a:lstStyle/>
        <a:p>
          <a:endParaRPr lang="en-US"/>
        </a:p>
      </dgm:t>
    </dgm:pt>
    <dgm:pt modelId="{331B2AA6-5095-40AA-9D4C-0A7B7ACF5825}" type="pres">
      <dgm:prSet presAssocID="{0AEA8FF2-7688-4301-BD0D-F21EE5CE6F28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24A08F1-9960-4763-8EE6-8826681FEB3B}" type="pres">
      <dgm:prSet presAssocID="{563A2E9B-38DD-4774-8106-13E09831E6B4}" presName="root1" presStyleCnt="0"/>
      <dgm:spPr/>
    </dgm:pt>
    <dgm:pt modelId="{D95D7573-332E-4C32-8298-973BA1BB30D7}" type="pres">
      <dgm:prSet presAssocID="{563A2E9B-38DD-4774-8106-13E09831E6B4}" presName="LevelOneTextNode" presStyleLbl="node0" presStyleIdx="0" presStyleCnt="1" custScaleX="1002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BCC693C-D66C-438D-BCC5-BDC4B56DBAC4}" type="pres">
      <dgm:prSet presAssocID="{563A2E9B-38DD-4774-8106-13E09831E6B4}" presName="level2hierChild" presStyleCnt="0"/>
      <dgm:spPr/>
    </dgm:pt>
    <dgm:pt modelId="{F398EE3B-8E87-4A27-A845-8501C63DAB94}" type="pres">
      <dgm:prSet presAssocID="{236D5EAF-C0DF-409A-A4DB-1AB74C7DC1FC}" presName="conn2-1" presStyleLbl="parChTrans1D2" presStyleIdx="0" presStyleCnt="2"/>
      <dgm:spPr/>
      <dgm:t>
        <a:bodyPr/>
        <a:lstStyle/>
        <a:p>
          <a:endParaRPr lang="en-US"/>
        </a:p>
      </dgm:t>
    </dgm:pt>
    <dgm:pt modelId="{F07C2B82-E7B2-40EE-998D-77650472578D}" type="pres">
      <dgm:prSet presAssocID="{236D5EAF-C0DF-409A-A4DB-1AB74C7DC1FC}" presName="connTx" presStyleLbl="parChTrans1D2" presStyleIdx="0" presStyleCnt="2"/>
      <dgm:spPr/>
      <dgm:t>
        <a:bodyPr/>
        <a:lstStyle/>
        <a:p>
          <a:endParaRPr lang="en-US"/>
        </a:p>
      </dgm:t>
    </dgm:pt>
    <dgm:pt modelId="{40A6EF8A-BA2E-4089-AEC6-5D046D2F7761}" type="pres">
      <dgm:prSet presAssocID="{31B82601-D36A-4F6E-AA33-3DD0EDECDF5F}" presName="root2" presStyleCnt="0"/>
      <dgm:spPr/>
    </dgm:pt>
    <dgm:pt modelId="{3175430E-C0AB-49CA-A64C-7ED628474F9A}" type="pres">
      <dgm:prSet presAssocID="{31B82601-D36A-4F6E-AA33-3DD0EDECDF5F}" presName="LevelTwoTextNode" presStyleLbl="node2" presStyleIdx="0" presStyleCnt="2" custScaleX="11637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AAA31C6-CDE0-4702-8AF8-EE04E2E95F5A}" type="pres">
      <dgm:prSet presAssocID="{31B82601-D36A-4F6E-AA33-3DD0EDECDF5F}" presName="level3hierChild" presStyleCnt="0"/>
      <dgm:spPr/>
    </dgm:pt>
    <dgm:pt modelId="{C31CE312-5290-401E-A682-AB0BF6E3D190}" type="pres">
      <dgm:prSet presAssocID="{43785FAE-B378-41C8-9E5C-B544CF0E5756}" presName="conn2-1" presStyleLbl="parChTrans1D3" presStyleIdx="0" presStyleCnt="2"/>
      <dgm:spPr/>
      <dgm:t>
        <a:bodyPr/>
        <a:lstStyle/>
        <a:p>
          <a:endParaRPr lang="en-US"/>
        </a:p>
      </dgm:t>
    </dgm:pt>
    <dgm:pt modelId="{DB565C11-A467-4265-BB24-342342789093}" type="pres">
      <dgm:prSet presAssocID="{43785FAE-B378-41C8-9E5C-B544CF0E5756}" presName="connTx" presStyleLbl="parChTrans1D3" presStyleIdx="0" presStyleCnt="2"/>
      <dgm:spPr/>
      <dgm:t>
        <a:bodyPr/>
        <a:lstStyle/>
        <a:p>
          <a:endParaRPr lang="en-US"/>
        </a:p>
      </dgm:t>
    </dgm:pt>
    <dgm:pt modelId="{6CA9C5D3-49B2-4B74-9EFC-8F0118AEAC3A}" type="pres">
      <dgm:prSet presAssocID="{31018282-75C5-41CD-A91B-D02F48B57534}" presName="root2" presStyleCnt="0"/>
      <dgm:spPr/>
    </dgm:pt>
    <dgm:pt modelId="{43595FD4-BF09-4BEF-BF1E-F28AE673E05C}" type="pres">
      <dgm:prSet presAssocID="{31018282-75C5-41CD-A91B-D02F48B57534}" presName="LevelTwoTextNod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9AA74D6-7B04-420D-9A25-329A70AFC4F8}" type="pres">
      <dgm:prSet presAssocID="{31018282-75C5-41CD-A91B-D02F48B57534}" presName="level3hierChild" presStyleCnt="0"/>
      <dgm:spPr/>
    </dgm:pt>
    <dgm:pt modelId="{EE6373E2-5BFD-42B7-8B70-B3F1350D7569}" type="pres">
      <dgm:prSet presAssocID="{E4D9A36F-CD24-4837-87EB-DDA120EC94DB}" presName="conn2-1" presStyleLbl="parChTrans1D2" presStyleIdx="1" presStyleCnt="2"/>
      <dgm:spPr/>
      <dgm:t>
        <a:bodyPr/>
        <a:lstStyle/>
        <a:p>
          <a:endParaRPr lang="en-US"/>
        </a:p>
      </dgm:t>
    </dgm:pt>
    <dgm:pt modelId="{594AD120-85B2-4D63-86AC-954E803DF3BA}" type="pres">
      <dgm:prSet presAssocID="{E4D9A36F-CD24-4837-87EB-DDA120EC94DB}" presName="connTx" presStyleLbl="parChTrans1D2" presStyleIdx="1" presStyleCnt="2"/>
      <dgm:spPr/>
      <dgm:t>
        <a:bodyPr/>
        <a:lstStyle/>
        <a:p>
          <a:endParaRPr lang="en-US"/>
        </a:p>
      </dgm:t>
    </dgm:pt>
    <dgm:pt modelId="{0C62CDF0-E894-4878-9896-28E5B7945643}" type="pres">
      <dgm:prSet presAssocID="{9D96D267-4FCF-4A34-AEE2-68D2661DA655}" presName="root2" presStyleCnt="0"/>
      <dgm:spPr/>
    </dgm:pt>
    <dgm:pt modelId="{C292B788-D860-4608-A9A5-705FBE910B10}" type="pres">
      <dgm:prSet presAssocID="{9D96D267-4FCF-4A34-AEE2-68D2661DA655}" presName="LevelTwoTextNode" presStyleLbl="node2" presStyleIdx="1" presStyleCnt="2" custScaleX="11637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F32E9D4-6DF5-43A8-A622-0545D4827113}" type="pres">
      <dgm:prSet presAssocID="{9D96D267-4FCF-4A34-AEE2-68D2661DA655}" presName="level3hierChild" presStyleCnt="0"/>
      <dgm:spPr/>
    </dgm:pt>
    <dgm:pt modelId="{CEF20D3F-153D-4569-BBFF-3164FF81B461}" type="pres">
      <dgm:prSet presAssocID="{D58B1D48-B091-44AF-8751-4C5FDF36CBF0}" presName="conn2-1" presStyleLbl="parChTrans1D3" presStyleIdx="1" presStyleCnt="2"/>
      <dgm:spPr/>
      <dgm:t>
        <a:bodyPr/>
        <a:lstStyle/>
        <a:p>
          <a:endParaRPr lang="en-US"/>
        </a:p>
      </dgm:t>
    </dgm:pt>
    <dgm:pt modelId="{CFAB8B16-FD95-40AE-85B1-D71DF5E80B79}" type="pres">
      <dgm:prSet presAssocID="{D58B1D48-B091-44AF-8751-4C5FDF36CBF0}" presName="connTx" presStyleLbl="parChTrans1D3" presStyleIdx="1" presStyleCnt="2"/>
      <dgm:spPr/>
      <dgm:t>
        <a:bodyPr/>
        <a:lstStyle/>
        <a:p>
          <a:endParaRPr lang="en-US"/>
        </a:p>
      </dgm:t>
    </dgm:pt>
    <dgm:pt modelId="{C50F9599-AE80-4A08-B432-F9D944C1A789}" type="pres">
      <dgm:prSet presAssocID="{ABD34F70-0F0A-49BC-94AD-BF3FDE286F60}" presName="root2" presStyleCnt="0"/>
      <dgm:spPr/>
    </dgm:pt>
    <dgm:pt modelId="{7AF65498-0DE3-475E-9EEA-2AB32BA739C5}" type="pres">
      <dgm:prSet presAssocID="{ABD34F70-0F0A-49BC-94AD-BF3FDE286F60}" presName="LevelTwoTextNod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CDB8613-6F0C-4E5A-8D73-8D3C6AF0D380}" type="pres">
      <dgm:prSet presAssocID="{ABD34F70-0F0A-49BC-94AD-BF3FDE286F60}" presName="level3hierChild" presStyleCnt="0"/>
      <dgm:spPr/>
    </dgm:pt>
  </dgm:ptLst>
  <dgm:cxnLst>
    <dgm:cxn modelId="{AFE4C9CA-8483-42B2-878D-56B581AE2EDE}" type="presOf" srcId="{E4D9A36F-CD24-4837-87EB-DDA120EC94DB}" destId="{594AD120-85B2-4D63-86AC-954E803DF3BA}" srcOrd="1" destOrd="0" presId="urn:microsoft.com/office/officeart/2005/8/layout/hierarchy2"/>
    <dgm:cxn modelId="{742C3B8C-EE64-4CA2-9939-538B4C57318B}" type="presOf" srcId="{563A2E9B-38DD-4774-8106-13E09831E6B4}" destId="{D95D7573-332E-4C32-8298-973BA1BB30D7}" srcOrd="0" destOrd="0" presId="urn:microsoft.com/office/officeart/2005/8/layout/hierarchy2"/>
    <dgm:cxn modelId="{D82CE901-1761-4976-9372-3BA64C8B918E}" type="presOf" srcId="{D58B1D48-B091-44AF-8751-4C5FDF36CBF0}" destId="{CEF20D3F-153D-4569-BBFF-3164FF81B461}" srcOrd="0" destOrd="0" presId="urn:microsoft.com/office/officeart/2005/8/layout/hierarchy2"/>
    <dgm:cxn modelId="{CB64E60B-8A45-4365-8CF1-2DA2FFC61CAD}" type="presOf" srcId="{236D5EAF-C0DF-409A-A4DB-1AB74C7DC1FC}" destId="{F07C2B82-E7B2-40EE-998D-77650472578D}" srcOrd="1" destOrd="0" presId="urn:microsoft.com/office/officeart/2005/8/layout/hierarchy2"/>
    <dgm:cxn modelId="{743C132C-E27F-4593-ADF2-6E6CE24C0D3F}" srcId="{563A2E9B-38DD-4774-8106-13E09831E6B4}" destId="{31B82601-D36A-4F6E-AA33-3DD0EDECDF5F}" srcOrd="0" destOrd="0" parTransId="{236D5EAF-C0DF-409A-A4DB-1AB74C7DC1FC}" sibTransId="{67AEF25F-8CC9-4B32-B488-750DA2A6E55C}"/>
    <dgm:cxn modelId="{F186DF28-1D45-4ECA-B2B7-41EE7C644A01}" type="presOf" srcId="{31018282-75C5-41CD-A91B-D02F48B57534}" destId="{43595FD4-BF09-4BEF-BF1E-F28AE673E05C}" srcOrd="0" destOrd="0" presId="urn:microsoft.com/office/officeart/2005/8/layout/hierarchy2"/>
    <dgm:cxn modelId="{E29890A3-6B55-46F7-A7AD-48BA8F584610}" type="presOf" srcId="{ABD34F70-0F0A-49BC-94AD-BF3FDE286F60}" destId="{7AF65498-0DE3-475E-9EEA-2AB32BA739C5}" srcOrd="0" destOrd="0" presId="urn:microsoft.com/office/officeart/2005/8/layout/hierarchy2"/>
    <dgm:cxn modelId="{44A66589-1D9C-4290-9F75-871591D255BE}" type="presOf" srcId="{E4D9A36F-CD24-4837-87EB-DDA120EC94DB}" destId="{EE6373E2-5BFD-42B7-8B70-B3F1350D7569}" srcOrd="0" destOrd="0" presId="urn:microsoft.com/office/officeart/2005/8/layout/hierarchy2"/>
    <dgm:cxn modelId="{C2E131A4-EE81-403C-A1A8-7BEFFCC57132}" srcId="{31B82601-D36A-4F6E-AA33-3DD0EDECDF5F}" destId="{31018282-75C5-41CD-A91B-D02F48B57534}" srcOrd="0" destOrd="0" parTransId="{43785FAE-B378-41C8-9E5C-B544CF0E5756}" sibTransId="{449BAA7B-838B-4C5E-A629-B8FA6B04DB75}"/>
    <dgm:cxn modelId="{906B7F32-E806-4EBA-ACE8-A3792FE28568}" type="presOf" srcId="{236D5EAF-C0DF-409A-A4DB-1AB74C7DC1FC}" destId="{F398EE3B-8E87-4A27-A845-8501C63DAB94}" srcOrd="0" destOrd="0" presId="urn:microsoft.com/office/officeart/2005/8/layout/hierarchy2"/>
    <dgm:cxn modelId="{79B799DA-D17A-4BC8-969D-E99A08AE8A2A}" type="presOf" srcId="{D58B1D48-B091-44AF-8751-4C5FDF36CBF0}" destId="{CFAB8B16-FD95-40AE-85B1-D71DF5E80B79}" srcOrd="1" destOrd="0" presId="urn:microsoft.com/office/officeart/2005/8/layout/hierarchy2"/>
    <dgm:cxn modelId="{828CEC72-F17E-441C-BE67-1192F5A20EDD}" srcId="{9D96D267-4FCF-4A34-AEE2-68D2661DA655}" destId="{ABD34F70-0F0A-49BC-94AD-BF3FDE286F60}" srcOrd="0" destOrd="0" parTransId="{D58B1D48-B091-44AF-8751-4C5FDF36CBF0}" sibTransId="{4537765E-610E-4AAA-A7A7-E44D02C8A3AF}"/>
    <dgm:cxn modelId="{7FA36D2E-DBBE-46A0-967D-812ADA82ADE6}" type="presOf" srcId="{0AEA8FF2-7688-4301-BD0D-F21EE5CE6F28}" destId="{331B2AA6-5095-40AA-9D4C-0A7B7ACF5825}" srcOrd="0" destOrd="0" presId="urn:microsoft.com/office/officeart/2005/8/layout/hierarchy2"/>
    <dgm:cxn modelId="{9B43AFE5-02DD-4F8B-9C4B-87A7C4D14281}" srcId="{0AEA8FF2-7688-4301-BD0D-F21EE5CE6F28}" destId="{563A2E9B-38DD-4774-8106-13E09831E6B4}" srcOrd="0" destOrd="0" parTransId="{54212704-F2ED-4323-B925-11BCEF28EFCF}" sibTransId="{BCD2B073-275B-4D3B-A44C-1B37B785BDDF}"/>
    <dgm:cxn modelId="{8A04E7A1-FEBB-4519-9A6C-7088D3B14143}" srcId="{563A2E9B-38DD-4774-8106-13E09831E6B4}" destId="{9D96D267-4FCF-4A34-AEE2-68D2661DA655}" srcOrd="1" destOrd="0" parTransId="{E4D9A36F-CD24-4837-87EB-DDA120EC94DB}" sibTransId="{8A369F13-94F0-4237-BFE4-5BF89AC6604B}"/>
    <dgm:cxn modelId="{2980EB96-D6DF-4C40-81B4-B39D5A242BF3}" type="presOf" srcId="{31B82601-D36A-4F6E-AA33-3DD0EDECDF5F}" destId="{3175430E-C0AB-49CA-A64C-7ED628474F9A}" srcOrd="0" destOrd="0" presId="urn:microsoft.com/office/officeart/2005/8/layout/hierarchy2"/>
    <dgm:cxn modelId="{85B7019E-E502-4B8F-9C96-69C92CD3FC8E}" type="presOf" srcId="{43785FAE-B378-41C8-9E5C-B544CF0E5756}" destId="{C31CE312-5290-401E-A682-AB0BF6E3D190}" srcOrd="0" destOrd="0" presId="urn:microsoft.com/office/officeart/2005/8/layout/hierarchy2"/>
    <dgm:cxn modelId="{4E9502A0-C000-4550-A0E6-681AC38E3FBE}" type="presOf" srcId="{43785FAE-B378-41C8-9E5C-B544CF0E5756}" destId="{DB565C11-A467-4265-BB24-342342789093}" srcOrd="1" destOrd="0" presId="urn:microsoft.com/office/officeart/2005/8/layout/hierarchy2"/>
    <dgm:cxn modelId="{8D38E6CA-89AE-408F-BA33-F5A49C51961D}" type="presOf" srcId="{9D96D267-4FCF-4A34-AEE2-68D2661DA655}" destId="{C292B788-D860-4608-A9A5-705FBE910B10}" srcOrd="0" destOrd="0" presId="urn:microsoft.com/office/officeart/2005/8/layout/hierarchy2"/>
    <dgm:cxn modelId="{50919C28-72D7-4E24-BEFB-20F075DCCD92}" type="presParOf" srcId="{331B2AA6-5095-40AA-9D4C-0A7B7ACF5825}" destId="{824A08F1-9960-4763-8EE6-8826681FEB3B}" srcOrd="0" destOrd="0" presId="urn:microsoft.com/office/officeart/2005/8/layout/hierarchy2"/>
    <dgm:cxn modelId="{C2CE6C86-5948-472F-9305-3408C54252BC}" type="presParOf" srcId="{824A08F1-9960-4763-8EE6-8826681FEB3B}" destId="{D95D7573-332E-4C32-8298-973BA1BB30D7}" srcOrd="0" destOrd="0" presId="urn:microsoft.com/office/officeart/2005/8/layout/hierarchy2"/>
    <dgm:cxn modelId="{45C17C05-F0CA-435E-A751-F7E8F6A2C26E}" type="presParOf" srcId="{824A08F1-9960-4763-8EE6-8826681FEB3B}" destId="{ABCC693C-D66C-438D-BCC5-BDC4B56DBAC4}" srcOrd="1" destOrd="0" presId="urn:microsoft.com/office/officeart/2005/8/layout/hierarchy2"/>
    <dgm:cxn modelId="{98033883-A47C-40DE-8F78-5DD1E2E35236}" type="presParOf" srcId="{ABCC693C-D66C-438D-BCC5-BDC4B56DBAC4}" destId="{F398EE3B-8E87-4A27-A845-8501C63DAB94}" srcOrd="0" destOrd="0" presId="urn:microsoft.com/office/officeart/2005/8/layout/hierarchy2"/>
    <dgm:cxn modelId="{09E76491-B040-47A9-97EB-8B77CB32D215}" type="presParOf" srcId="{F398EE3B-8E87-4A27-A845-8501C63DAB94}" destId="{F07C2B82-E7B2-40EE-998D-77650472578D}" srcOrd="0" destOrd="0" presId="urn:microsoft.com/office/officeart/2005/8/layout/hierarchy2"/>
    <dgm:cxn modelId="{BE9385EF-E8A9-4C1D-8754-7187BBF60D14}" type="presParOf" srcId="{ABCC693C-D66C-438D-BCC5-BDC4B56DBAC4}" destId="{40A6EF8A-BA2E-4089-AEC6-5D046D2F7761}" srcOrd="1" destOrd="0" presId="urn:microsoft.com/office/officeart/2005/8/layout/hierarchy2"/>
    <dgm:cxn modelId="{8979F6EF-2CDF-45A3-A113-0158ED86CCCC}" type="presParOf" srcId="{40A6EF8A-BA2E-4089-AEC6-5D046D2F7761}" destId="{3175430E-C0AB-49CA-A64C-7ED628474F9A}" srcOrd="0" destOrd="0" presId="urn:microsoft.com/office/officeart/2005/8/layout/hierarchy2"/>
    <dgm:cxn modelId="{9DFEBF55-32A1-4B6D-8D53-2D06A087039C}" type="presParOf" srcId="{40A6EF8A-BA2E-4089-AEC6-5D046D2F7761}" destId="{7AAA31C6-CDE0-4702-8AF8-EE04E2E95F5A}" srcOrd="1" destOrd="0" presId="urn:microsoft.com/office/officeart/2005/8/layout/hierarchy2"/>
    <dgm:cxn modelId="{33C54E42-2128-415E-83EC-B5B65E9AC285}" type="presParOf" srcId="{7AAA31C6-CDE0-4702-8AF8-EE04E2E95F5A}" destId="{C31CE312-5290-401E-A682-AB0BF6E3D190}" srcOrd="0" destOrd="0" presId="urn:microsoft.com/office/officeart/2005/8/layout/hierarchy2"/>
    <dgm:cxn modelId="{F142DC5F-ECBF-4781-B64A-CB5CE850697A}" type="presParOf" srcId="{C31CE312-5290-401E-A682-AB0BF6E3D190}" destId="{DB565C11-A467-4265-BB24-342342789093}" srcOrd="0" destOrd="0" presId="urn:microsoft.com/office/officeart/2005/8/layout/hierarchy2"/>
    <dgm:cxn modelId="{C828479A-895E-49C8-8030-2F7D777AC8DC}" type="presParOf" srcId="{7AAA31C6-CDE0-4702-8AF8-EE04E2E95F5A}" destId="{6CA9C5D3-49B2-4B74-9EFC-8F0118AEAC3A}" srcOrd="1" destOrd="0" presId="urn:microsoft.com/office/officeart/2005/8/layout/hierarchy2"/>
    <dgm:cxn modelId="{092B5A64-E4F0-4B7B-B944-58AEDECC8B1F}" type="presParOf" srcId="{6CA9C5D3-49B2-4B74-9EFC-8F0118AEAC3A}" destId="{43595FD4-BF09-4BEF-BF1E-F28AE673E05C}" srcOrd="0" destOrd="0" presId="urn:microsoft.com/office/officeart/2005/8/layout/hierarchy2"/>
    <dgm:cxn modelId="{C177CF35-F4FB-4D76-A530-6D52797ADAA7}" type="presParOf" srcId="{6CA9C5D3-49B2-4B74-9EFC-8F0118AEAC3A}" destId="{29AA74D6-7B04-420D-9A25-329A70AFC4F8}" srcOrd="1" destOrd="0" presId="urn:microsoft.com/office/officeart/2005/8/layout/hierarchy2"/>
    <dgm:cxn modelId="{B67C0120-69FC-44BD-ABB3-4119CEA6E5A3}" type="presParOf" srcId="{ABCC693C-D66C-438D-BCC5-BDC4B56DBAC4}" destId="{EE6373E2-5BFD-42B7-8B70-B3F1350D7569}" srcOrd="2" destOrd="0" presId="urn:microsoft.com/office/officeart/2005/8/layout/hierarchy2"/>
    <dgm:cxn modelId="{A9832F50-A076-4A84-8C3D-5B6822CAD245}" type="presParOf" srcId="{EE6373E2-5BFD-42B7-8B70-B3F1350D7569}" destId="{594AD120-85B2-4D63-86AC-954E803DF3BA}" srcOrd="0" destOrd="0" presId="urn:microsoft.com/office/officeart/2005/8/layout/hierarchy2"/>
    <dgm:cxn modelId="{6EB81220-3B67-4134-9E56-7967E9FD611A}" type="presParOf" srcId="{ABCC693C-D66C-438D-BCC5-BDC4B56DBAC4}" destId="{0C62CDF0-E894-4878-9896-28E5B7945643}" srcOrd="3" destOrd="0" presId="urn:microsoft.com/office/officeart/2005/8/layout/hierarchy2"/>
    <dgm:cxn modelId="{638BBF47-9866-40B5-95F9-911A5E62F8F1}" type="presParOf" srcId="{0C62CDF0-E894-4878-9896-28E5B7945643}" destId="{C292B788-D860-4608-A9A5-705FBE910B10}" srcOrd="0" destOrd="0" presId="urn:microsoft.com/office/officeart/2005/8/layout/hierarchy2"/>
    <dgm:cxn modelId="{FC99D891-0530-406F-A15F-2D6F95502554}" type="presParOf" srcId="{0C62CDF0-E894-4878-9896-28E5B7945643}" destId="{5F32E9D4-6DF5-43A8-A622-0545D4827113}" srcOrd="1" destOrd="0" presId="urn:microsoft.com/office/officeart/2005/8/layout/hierarchy2"/>
    <dgm:cxn modelId="{EC82DF22-0F98-4489-9488-DDE8A0A67B3D}" type="presParOf" srcId="{5F32E9D4-6DF5-43A8-A622-0545D4827113}" destId="{CEF20D3F-153D-4569-BBFF-3164FF81B461}" srcOrd="0" destOrd="0" presId="urn:microsoft.com/office/officeart/2005/8/layout/hierarchy2"/>
    <dgm:cxn modelId="{D91C6779-E08F-49C7-B03A-F7D20F3449B6}" type="presParOf" srcId="{CEF20D3F-153D-4569-BBFF-3164FF81B461}" destId="{CFAB8B16-FD95-40AE-85B1-D71DF5E80B79}" srcOrd="0" destOrd="0" presId="urn:microsoft.com/office/officeart/2005/8/layout/hierarchy2"/>
    <dgm:cxn modelId="{B6B9AD58-2FB9-440D-BE0C-1FCE98BC4268}" type="presParOf" srcId="{5F32E9D4-6DF5-43A8-A622-0545D4827113}" destId="{C50F9599-AE80-4A08-B432-F9D944C1A789}" srcOrd="1" destOrd="0" presId="urn:microsoft.com/office/officeart/2005/8/layout/hierarchy2"/>
    <dgm:cxn modelId="{785AF3B6-BE92-47D6-9719-16C690862E6D}" type="presParOf" srcId="{C50F9599-AE80-4A08-B432-F9D944C1A789}" destId="{7AF65498-0DE3-475E-9EEA-2AB32BA739C5}" srcOrd="0" destOrd="0" presId="urn:microsoft.com/office/officeart/2005/8/layout/hierarchy2"/>
    <dgm:cxn modelId="{673B63C7-D036-4C35-A206-CFD4C23EDE8B}" type="presParOf" srcId="{C50F9599-AE80-4A08-B432-F9D944C1A789}" destId="{5CDB8613-6F0C-4E5A-8D73-8D3C6AF0D380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0AEA8FF2-7688-4301-BD0D-F21EE5CE6F28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63A2E9B-38DD-4774-8106-13E09831E6B4}">
      <dgm:prSet phldrT="[Text]"/>
      <dgm:spPr/>
      <dgm:t>
        <a:bodyPr/>
        <a:lstStyle/>
        <a:p>
          <a:r>
            <a:rPr lang="en-US" dirty="0" smtClean="0"/>
            <a:t>7 </a:t>
          </a:r>
          <a:r>
            <a:rPr lang="en-US" dirty="0" err="1" smtClean="0"/>
            <a:t>proiecte</a:t>
          </a:r>
          <a:endParaRPr lang="en-US" dirty="0"/>
        </a:p>
      </dgm:t>
    </dgm:pt>
    <dgm:pt modelId="{54212704-F2ED-4323-B925-11BCEF28EFCF}" type="parTrans" cxnId="{9B43AFE5-02DD-4F8B-9C4B-87A7C4D14281}">
      <dgm:prSet/>
      <dgm:spPr/>
      <dgm:t>
        <a:bodyPr/>
        <a:lstStyle/>
        <a:p>
          <a:endParaRPr lang="en-US"/>
        </a:p>
      </dgm:t>
    </dgm:pt>
    <dgm:pt modelId="{BCD2B073-275B-4D3B-A44C-1B37B785BDDF}" type="sibTrans" cxnId="{9B43AFE5-02DD-4F8B-9C4B-87A7C4D14281}">
      <dgm:prSet/>
      <dgm:spPr/>
      <dgm:t>
        <a:bodyPr/>
        <a:lstStyle/>
        <a:p>
          <a:endParaRPr lang="en-US"/>
        </a:p>
      </dgm:t>
    </dgm:pt>
    <dgm:pt modelId="{31B82601-D36A-4F6E-AA33-3DD0EDECDF5F}">
      <dgm:prSet phldrT="[Text]"/>
      <dgm:spPr/>
      <dgm:t>
        <a:bodyPr/>
        <a:lstStyle/>
        <a:p>
          <a:r>
            <a:rPr lang="en-US" dirty="0" err="1" smtClean="0"/>
            <a:t>Masura</a:t>
          </a:r>
          <a:r>
            <a:rPr lang="en-US" dirty="0" smtClean="0"/>
            <a:t> 112</a:t>
          </a:r>
          <a:endParaRPr lang="en-US" dirty="0"/>
        </a:p>
      </dgm:t>
    </dgm:pt>
    <dgm:pt modelId="{236D5EAF-C0DF-409A-A4DB-1AB74C7DC1FC}" type="parTrans" cxnId="{743C132C-E27F-4593-ADF2-6E6CE24C0D3F}">
      <dgm:prSet/>
      <dgm:spPr/>
      <dgm:t>
        <a:bodyPr/>
        <a:lstStyle/>
        <a:p>
          <a:endParaRPr lang="en-US"/>
        </a:p>
      </dgm:t>
    </dgm:pt>
    <dgm:pt modelId="{67AEF25F-8CC9-4B32-B488-750DA2A6E55C}" type="sibTrans" cxnId="{743C132C-E27F-4593-ADF2-6E6CE24C0D3F}">
      <dgm:prSet/>
      <dgm:spPr/>
      <dgm:t>
        <a:bodyPr/>
        <a:lstStyle/>
        <a:p>
          <a:endParaRPr lang="en-US"/>
        </a:p>
      </dgm:t>
    </dgm:pt>
    <dgm:pt modelId="{31018282-75C5-41CD-A91B-D02F48B57534}">
      <dgm:prSet phldrT="[Text]"/>
      <dgm:spPr/>
      <dgm:t>
        <a:bodyPr/>
        <a:lstStyle/>
        <a:p>
          <a:r>
            <a:rPr lang="en-US" dirty="0" smtClean="0"/>
            <a:t>1 </a:t>
          </a:r>
          <a:r>
            <a:rPr lang="en-US" dirty="0" err="1" smtClean="0"/>
            <a:t>proiect</a:t>
          </a:r>
          <a:endParaRPr lang="en-US" dirty="0"/>
        </a:p>
      </dgm:t>
    </dgm:pt>
    <dgm:pt modelId="{43785FAE-B378-41C8-9E5C-B544CF0E5756}" type="parTrans" cxnId="{C2E131A4-EE81-403C-A1A8-7BEFFCC57132}">
      <dgm:prSet/>
      <dgm:spPr/>
      <dgm:t>
        <a:bodyPr/>
        <a:lstStyle/>
        <a:p>
          <a:endParaRPr lang="en-US"/>
        </a:p>
      </dgm:t>
    </dgm:pt>
    <dgm:pt modelId="{449BAA7B-838B-4C5E-A629-B8FA6B04DB75}" type="sibTrans" cxnId="{C2E131A4-EE81-403C-A1A8-7BEFFCC57132}">
      <dgm:prSet/>
      <dgm:spPr/>
      <dgm:t>
        <a:bodyPr/>
        <a:lstStyle/>
        <a:p>
          <a:endParaRPr lang="en-US"/>
        </a:p>
      </dgm:t>
    </dgm:pt>
    <dgm:pt modelId="{6FCE9AE4-B97D-4219-ABD2-580A8EAFFEF9}">
      <dgm:prSet phldrT="[Text]"/>
      <dgm:spPr/>
      <dgm:t>
        <a:bodyPr/>
        <a:lstStyle/>
        <a:p>
          <a:r>
            <a:rPr lang="en-US" dirty="0" err="1" smtClean="0"/>
            <a:t>Masura</a:t>
          </a:r>
          <a:r>
            <a:rPr lang="en-US" dirty="0" smtClean="0"/>
            <a:t> 312</a:t>
          </a:r>
          <a:endParaRPr lang="en-US" dirty="0"/>
        </a:p>
      </dgm:t>
    </dgm:pt>
    <dgm:pt modelId="{4B2E5B87-0CD9-4561-A402-115255A5D209}" type="parTrans" cxnId="{7725C32B-6B75-4F2E-8404-BF74A6BDFDFD}">
      <dgm:prSet/>
      <dgm:spPr/>
      <dgm:t>
        <a:bodyPr/>
        <a:lstStyle/>
        <a:p>
          <a:endParaRPr lang="en-US"/>
        </a:p>
      </dgm:t>
    </dgm:pt>
    <dgm:pt modelId="{B105E9D3-9C8F-4EE9-A11A-83F59ABFC075}" type="sibTrans" cxnId="{7725C32B-6B75-4F2E-8404-BF74A6BDFDFD}">
      <dgm:prSet/>
      <dgm:spPr/>
      <dgm:t>
        <a:bodyPr/>
        <a:lstStyle/>
        <a:p>
          <a:endParaRPr lang="en-US"/>
        </a:p>
      </dgm:t>
    </dgm:pt>
    <dgm:pt modelId="{6B41C0AB-9DA9-4928-9224-3DCD617BE06C}">
      <dgm:prSet phldrT="[Text]"/>
      <dgm:spPr/>
      <dgm:t>
        <a:bodyPr/>
        <a:lstStyle/>
        <a:p>
          <a:r>
            <a:rPr lang="en-US" dirty="0" smtClean="0"/>
            <a:t>4 </a:t>
          </a:r>
          <a:r>
            <a:rPr lang="en-US" dirty="0" err="1" smtClean="0"/>
            <a:t>proiecte</a:t>
          </a:r>
          <a:endParaRPr lang="en-US" dirty="0"/>
        </a:p>
      </dgm:t>
    </dgm:pt>
    <dgm:pt modelId="{075BFC58-9EDD-4B83-A6C7-5DD1004211E3}" type="parTrans" cxnId="{69FBDBC5-5141-488A-9477-6CDDA5F72ADD}">
      <dgm:prSet/>
      <dgm:spPr/>
      <dgm:t>
        <a:bodyPr/>
        <a:lstStyle/>
        <a:p>
          <a:endParaRPr lang="en-US"/>
        </a:p>
      </dgm:t>
    </dgm:pt>
    <dgm:pt modelId="{E2CB7562-1B97-4081-ABDD-23D72F29E7B5}" type="sibTrans" cxnId="{69FBDBC5-5141-488A-9477-6CDDA5F72ADD}">
      <dgm:prSet/>
      <dgm:spPr/>
      <dgm:t>
        <a:bodyPr/>
        <a:lstStyle/>
        <a:p>
          <a:endParaRPr lang="en-US"/>
        </a:p>
      </dgm:t>
    </dgm:pt>
    <dgm:pt modelId="{F20889C6-D721-473C-8220-7D78AC5F4049}">
      <dgm:prSet phldrT="[Text]"/>
      <dgm:spPr/>
      <dgm:t>
        <a:bodyPr/>
        <a:lstStyle/>
        <a:p>
          <a:r>
            <a:rPr lang="en-US" dirty="0" err="1" smtClean="0"/>
            <a:t>Masura</a:t>
          </a:r>
          <a:r>
            <a:rPr lang="en-US" dirty="0" smtClean="0"/>
            <a:t> 322</a:t>
          </a:r>
          <a:endParaRPr lang="en-US" dirty="0"/>
        </a:p>
      </dgm:t>
    </dgm:pt>
    <dgm:pt modelId="{1B7C1D20-4040-4091-AE7E-A7E85D026DDD}" type="parTrans" cxnId="{A4F9C566-E6FB-494F-A4D0-4F538C447A37}">
      <dgm:prSet/>
      <dgm:spPr/>
      <dgm:t>
        <a:bodyPr/>
        <a:lstStyle/>
        <a:p>
          <a:endParaRPr lang="en-US"/>
        </a:p>
      </dgm:t>
    </dgm:pt>
    <dgm:pt modelId="{7114C27A-B0AB-49FA-8936-2D562634CEAC}" type="sibTrans" cxnId="{A4F9C566-E6FB-494F-A4D0-4F538C447A37}">
      <dgm:prSet/>
      <dgm:spPr/>
      <dgm:t>
        <a:bodyPr/>
        <a:lstStyle/>
        <a:p>
          <a:endParaRPr lang="en-US"/>
        </a:p>
      </dgm:t>
    </dgm:pt>
    <dgm:pt modelId="{A8E63523-6456-4614-A47B-2D41003A3456}">
      <dgm:prSet phldrT="[Text]"/>
      <dgm:spPr/>
      <dgm:t>
        <a:bodyPr/>
        <a:lstStyle/>
        <a:p>
          <a:r>
            <a:rPr lang="en-US" dirty="0" smtClean="0"/>
            <a:t>1 </a:t>
          </a:r>
          <a:r>
            <a:rPr lang="en-US" dirty="0" err="1" smtClean="0"/>
            <a:t>proiect</a:t>
          </a:r>
          <a:endParaRPr lang="en-US" dirty="0"/>
        </a:p>
      </dgm:t>
    </dgm:pt>
    <dgm:pt modelId="{F2870C8A-77E6-407E-AAC2-A24D685A2DA0}" type="parTrans" cxnId="{37E57958-2D73-413F-8511-9B1BAFB573AF}">
      <dgm:prSet/>
      <dgm:spPr/>
      <dgm:t>
        <a:bodyPr/>
        <a:lstStyle/>
        <a:p>
          <a:endParaRPr lang="en-US"/>
        </a:p>
      </dgm:t>
    </dgm:pt>
    <dgm:pt modelId="{0B9AD358-BF80-4961-8253-85CF305384AB}" type="sibTrans" cxnId="{37E57958-2D73-413F-8511-9B1BAFB573AF}">
      <dgm:prSet/>
      <dgm:spPr/>
      <dgm:t>
        <a:bodyPr/>
        <a:lstStyle/>
        <a:p>
          <a:endParaRPr lang="en-US"/>
        </a:p>
      </dgm:t>
    </dgm:pt>
    <dgm:pt modelId="{1247B940-8DAB-40CD-8E2D-5EE388743F98}">
      <dgm:prSet phldrT="[Text]"/>
      <dgm:spPr/>
      <dgm:t>
        <a:bodyPr/>
        <a:lstStyle/>
        <a:p>
          <a:r>
            <a:rPr lang="en-US" dirty="0" err="1" smtClean="0"/>
            <a:t>Masura</a:t>
          </a:r>
          <a:r>
            <a:rPr lang="en-US" dirty="0" smtClean="0"/>
            <a:t> 313</a:t>
          </a:r>
          <a:endParaRPr lang="en-US" dirty="0"/>
        </a:p>
      </dgm:t>
    </dgm:pt>
    <dgm:pt modelId="{4E1EC783-1552-4A65-81C8-2C76DA92E3F8}" type="parTrans" cxnId="{05B47EC2-B732-4C28-9574-B4B043827677}">
      <dgm:prSet/>
      <dgm:spPr/>
      <dgm:t>
        <a:bodyPr/>
        <a:lstStyle/>
        <a:p>
          <a:endParaRPr lang="en-US"/>
        </a:p>
      </dgm:t>
    </dgm:pt>
    <dgm:pt modelId="{ED05845F-53EE-4094-A8CC-24277CEF6783}" type="sibTrans" cxnId="{05B47EC2-B732-4C28-9574-B4B043827677}">
      <dgm:prSet/>
      <dgm:spPr/>
      <dgm:t>
        <a:bodyPr/>
        <a:lstStyle/>
        <a:p>
          <a:endParaRPr lang="en-US"/>
        </a:p>
      </dgm:t>
    </dgm:pt>
    <dgm:pt modelId="{87AB96A5-918A-4403-A15A-8D09AF53E868}">
      <dgm:prSet phldrT="[Text]"/>
      <dgm:spPr/>
      <dgm:t>
        <a:bodyPr/>
        <a:lstStyle/>
        <a:p>
          <a:r>
            <a:rPr lang="en-US" dirty="0" smtClean="0"/>
            <a:t>1 </a:t>
          </a:r>
          <a:r>
            <a:rPr lang="en-US" dirty="0" err="1" smtClean="0"/>
            <a:t>proiect</a:t>
          </a:r>
          <a:endParaRPr lang="en-US" dirty="0"/>
        </a:p>
      </dgm:t>
    </dgm:pt>
    <dgm:pt modelId="{D8C9B13A-CE53-4113-A258-B7D9323DC1DD}" type="parTrans" cxnId="{81213939-B868-48DF-8436-832F366B3CCD}">
      <dgm:prSet/>
      <dgm:spPr/>
      <dgm:t>
        <a:bodyPr/>
        <a:lstStyle/>
        <a:p>
          <a:endParaRPr lang="en-US"/>
        </a:p>
      </dgm:t>
    </dgm:pt>
    <dgm:pt modelId="{7965E0F6-B9A3-4A83-9476-B2F34C882B11}" type="sibTrans" cxnId="{81213939-B868-48DF-8436-832F366B3CCD}">
      <dgm:prSet/>
      <dgm:spPr/>
      <dgm:t>
        <a:bodyPr/>
        <a:lstStyle/>
        <a:p>
          <a:endParaRPr lang="en-US"/>
        </a:p>
      </dgm:t>
    </dgm:pt>
    <dgm:pt modelId="{331B2AA6-5095-40AA-9D4C-0A7B7ACF5825}" type="pres">
      <dgm:prSet presAssocID="{0AEA8FF2-7688-4301-BD0D-F21EE5CE6F28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24A08F1-9960-4763-8EE6-8826681FEB3B}" type="pres">
      <dgm:prSet presAssocID="{563A2E9B-38DD-4774-8106-13E09831E6B4}" presName="root1" presStyleCnt="0"/>
      <dgm:spPr/>
    </dgm:pt>
    <dgm:pt modelId="{D95D7573-332E-4C32-8298-973BA1BB30D7}" type="pres">
      <dgm:prSet presAssocID="{563A2E9B-38DD-4774-8106-13E09831E6B4}" presName="LevelOneTextNode" presStyleLbl="node0" presStyleIdx="0" presStyleCnt="1" custScaleX="1002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BCC693C-D66C-438D-BCC5-BDC4B56DBAC4}" type="pres">
      <dgm:prSet presAssocID="{563A2E9B-38DD-4774-8106-13E09831E6B4}" presName="level2hierChild" presStyleCnt="0"/>
      <dgm:spPr/>
    </dgm:pt>
    <dgm:pt modelId="{F398EE3B-8E87-4A27-A845-8501C63DAB94}" type="pres">
      <dgm:prSet presAssocID="{236D5EAF-C0DF-409A-A4DB-1AB74C7DC1FC}" presName="conn2-1" presStyleLbl="parChTrans1D2" presStyleIdx="0" presStyleCnt="4"/>
      <dgm:spPr/>
      <dgm:t>
        <a:bodyPr/>
        <a:lstStyle/>
        <a:p>
          <a:endParaRPr lang="en-US"/>
        </a:p>
      </dgm:t>
    </dgm:pt>
    <dgm:pt modelId="{F07C2B82-E7B2-40EE-998D-77650472578D}" type="pres">
      <dgm:prSet presAssocID="{236D5EAF-C0DF-409A-A4DB-1AB74C7DC1FC}" presName="connTx" presStyleLbl="parChTrans1D2" presStyleIdx="0" presStyleCnt="4"/>
      <dgm:spPr/>
      <dgm:t>
        <a:bodyPr/>
        <a:lstStyle/>
        <a:p>
          <a:endParaRPr lang="en-US"/>
        </a:p>
      </dgm:t>
    </dgm:pt>
    <dgm:pt modelId="{40A6EF8A-BA2E-4089-AEC6-5D046D2F7761}" type="pres">
      <dgm:prSet presAssocID="{31B82601-D36A-4F6E-AA33-3DD0EDECDF5F}" presName="root2" presStyleCnt="0"/>
      <dgm:spPr/>
    </dgm:pt>
    <dgm:pt modelId="{3175430E-C0AB-49CA-A64C-7ED628474F9A}" type="pres">
      <dgm:prSet presAssocID="{31B82601-D36A-4F6E-AA33-3DD0EDECDF5F}" presName="LevelTwoTextNode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AAA31C6-CDE0-4702-8AF8-EE04E2E95F5A}" type="pres">
      <dgm:prSet presAssocID="{31B82601-D36A-4F6E-AA33-3DD0EDECDF5F}" presName="level3hierChild" presStyleCnt="0"/>
      <dgm:spPr/>
    </dgm:pt>
    <dgm:pt modelId="{C31CE312-5290-401E-A682-AB0BF6E3D190}" type="pres">
      <dgm:prSet presAssocID="{43785FAE-B378-41C8-9E5C-B544CF0E5756}" presName="conn2-1" presStyleLbl="parChTrans1D3" presStyleIdx="0" presStyleCnt="4"/>
      <dgm:spPr/>
      <dgm:t>
        <a:bodyPr/>
        <a:lstStyle/>
        <a:p>
          <a:endParaRPr lang="en-US"/>
        </a:p>
      </dgm:t>
    </dgm:pt>
    <dgm:pt modelId="{DB565C11-A467-4265-BB24-342342789093}" type="pres">
      <dgm:prSet presAssocID="{43785FAE-B378-41C8-9E5C-B544CF0E5756}" presName="connTx" presStyleLbl="parChTrans1D3" presStyleIdx="0" presStyleCnt="4"/>
      <dgm:spPr/>
      <dgm:t>
        <a:bodyPr/>
        <a:lstStyle/>
        <a:p>
          <a:endParaRPr lang="en-US"/>
        </a:p>
      </dgm:t>
    </dgm:pt>
    <dgm:pt modelId="{6CA9C5D3-49B2-4B74-9EFC-8F0118AEAC3A}" type="pres">
      <dgm:prSet presAssocID="{31018282-75C5-41CD-A91B-D02F48B57534}" presName="root2" presStyleCnt="0"/>
      <dgm:spPr/>
    </dgm:pt>
    <dgm:pt modelId="{43595FD4-BF09-4BEF-BF1E-F28AE673E05C}" type="pres">
      <dgm:prSet presAssocID="{31018282-75C5-41CD-A91B-D02F48B57534}" presName="LevelTwoTextNode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9AA74D6-7B04-420D-9A25-329A70AFC4F8}" type="pres">
      <dgm:prSet presAssocID="{31018282-75C5-41CD-A91B-D02F48B57534}" presName="level3hierChild" presStyleCnt="0"/>
      <dgm:spPr/>
    </dgm:pt>
    <dgm:pt modelId="{F84C3A99-BEE6-4CB0-AACF-7D9582DBB12D}" type="pres">
      <dgm:prSet presAssocID="{4B2E5B87-0CD9-4561-A402-115255A5D209}" presName="conn2-1" presStyleLbl="parChTrans1D2" presStyleIdx="1" presStyleCnt="4"/>
      <dgm:spPr/>
      <dgm:t>
        <a:bodyPr/>
        <a:lstStyle/>
        <a:p>
          <a:endParaRPr lang="en-US"/>
        </a:p>
      </dgm:t>
    </dgm:pt>
    <dgm:pt modelId="{A5E04668-2AD3-460C-97C0-4C21AC5BA39D}" type="pres">
      <dgm:prSet presAssocID="{4B2E5B87-0CD9-4561-A402-115255A5D209}" presName="connTx" presStyleLbl="parChTrans1D2" presStyleIdx="1" presStyleCnt="4"/>
      <dgm:spPr/>
      <dgm:t>
        <a:bodyPr/>
        <a:lstStyle/>
        <a:p>
          <a:endParaRPr lang="en-US"/>
        </a:p>
      </dgm:t>
    </dgm:pt>
    <dgm:pt modelId="{E7BF37D4-4EEA-4315-BD07-5FB505D4A1C6}" type="pres">
      <dgm:prSet presAssocID="{6FCE9AE4-B97D-4219-ABD2-580A8EAFFEF9}" presName="root2" presStyleCnt="0"/>
      <dgm:spPr/>
    </dgm:pt>
    <dgm:pt modelId="{F456AC6E-2D35-48D1-9FFC-39C939336D21}" type="pres">
      <dgm:prSet presAssocID="{6FCE9AE4-B97D-4219-ABD2-580A8EAFFEF9}" presName="LevelTwoTextNode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5474AD9-9F92-480A-BC35-02203391ACD2}" type="pres">
      <dgm:prSet presAssocID="{6FCE9AE4-B97D-4219-ABD2-580A8EAFFEF9}" presName="level3hierChild" presStyleCnt="0"/>
      <dgm:spPr/>
    </dgm:pt>
    <dgm:pt modelId="{E3DE4119-70D1-4EB3-B2D9-BFB389018C57}" type="pres">
      <dgm:prSet presAssocID="{075BFC58-9EDD-4B83-A6C7-5DD1004211E3}" presName="conn2-1" presStyleLbl="parChTrans1D3" presStyleIdx="1" presStyleCnt="4"/>
      <dgm:spPr/>
      <dgm:t>
        <a:bodyPr/>
        <a:lstStyle/>
        <a:p>
          <a:endParaRPr lang="en-US"/>
        </a:p>
      </dgm:t>
    </dgm:pt>
    <dgm:pt modelId="{4D0C923C-FE61-48FB-84DE-8ADA3E37CA2D}" type="pres">
      <dgm:prSet presAssocID="{075BFC58-9EDD-4B83-A6C7-5DD1004211E3}" presName="connTx" presStyleLbl="parChTrans1D3" presStyleIdx="1" presStyleCnt="4"/>
      <dgm:spPr/>
      <dgm:t>
        <a:bodyPr/>
        <a:lstStyle/>
        <a:p>
          <a:endParaRPr lang="en-US"/>
        </a:p>
      </dgm:t>
    </dgm:pt>
    <dgm:pt modelId="{C9995A33-2FC8-46B3-894A-C833C51AC0A0}" type="pres">
      <dgm:prSet presAssocID="{6B41C0AB-9DA9-4928-9224-3DCD617BE06C}" presName="root2" presStyleCnt="0"/>
      <dgm:spPr/>
    </dgm:pt>
    <dgm:pt modelId="{D84294A2-D5EE-40D7-901C-F542E21632AD}" type="pres">
      <dgm:prSet presAssocID="{6B41C0AB-9DA9-4928-9224-3DCD617BE06C}" presName="LevelTwoTextNode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3963C21-6124-40B6-B1EC-474A8C45F9D4}" type="pres">
      <dgm:prSet presAssocID="{6B41C0AB-9DA9-4928-9224-3DCD617BE06C}" presName="level3hierChild" presStyleCnt="0"/>
      <dgm:spPr/>
    </dgm:pt>
    <dgm:pt modelId="{1D6ECCA6-232F-4E42-8651-70997AF99D63}" type="pres">
      <dgm:prSet presAssocID="{4E1EC783-1552-4A65-81C8-2C76DA92E3F8}" presName="conn2-1" presStyleLbl="parChTrans1D2" presStyleIdx="2" presStyleCnt="4"/>
      <dgm:spPr/>
      <dgm:t>
        <a:bodyPr/>
        <a:lstStyle/>
        <a:p>
          <a:endParaRPr lang="en-US"/>
        </a:p>
      </dgm:t>
    </dgm:pt>
    <dgm:pt modelId="{87AA5C77-BEAD-4057-B81E-070DF339DDFB}" type="pres">
      <dgm:prSet presAssocID="{4E1EC783-1552-4A65-81C8-2C76DA92E3F8}" presName="connTx" presStyleLbl="parChTrans1D2" presStyleIdx="2" presStyleCnt="4"/>
      <dgm:spPr/>
      <dgm:t>
        <a:bodyPr/>
        <a:lstStyle/>
        <a:p>
          <a:endParaRPr lang="en-US"/>
        </a:p>
      </dgm:t>
    </dgm:pt>
    <dgm:pt modelId="{C0DF1099-4244-4AB2-A775-F15C6194F206}" type="pres">
      <dgm:prSet presAssocID="{1247B940-8DAB-40CD-8E2D-5EE388743F98}" presName="root2" presStyleCnt="0"/>
      <dgm:spPr/>
    </dgm:pt>
    <dgm:pt modelId="{520AD4FC-7524-4AD3-A905-9F43ACE0715B}" type="pres">
      <dgm:prSet presAssocID="{1247B940-8DAB-40CD-8E2D-5EE388743F98}" presName="LevelTwoTextNode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82A11FC-F28F-41CC-96E9-0D107012C5E7}" type="pres">
      <dgm:prSet presAssocID="{1247B940-8DAB-40CD-8E2D-5EE388743F98}" presName="level3hierChild" presStyleCnt="0"/>
      <dgm:spPr/>
    </dgm:pt>
    <dgm:pt modelId="{0FC0F445-8BF2-43E8-9F26-9D3F524875AC}" type="pres">
      <dgm:prSet presAssocID="{D8C9B13A-CE53-4113-A258-B7D9323DC1DD}" presName="conn2-1" presStyleLbl="parChTrans1D3" presStyleIdx="2" presStyleCnt="4"/>
      <dgm:spPr/>
      <dgm:t>
        <a:bodyPr/>
        <a:lstStyle/>
        <a:p>
          <a:endParaRPr lang="en-US"/>
        </a:p>
      </dgm:t>
    </dgm:pt>
    <dgm:pt modelId="{C3AA21C1-1BA3-45CF-836B-9FE2C0991B86}" type="pres">
      <dgm:prSet presAssocID="{D8C9B13A-CE53-4113-A258-B7D9323DC1DD}" presName="connTx" presStyleLbl="parChTrans1D3" presStyleIdx="2" presStyleCnt="4"/>
      <dgm:spPr/>
      <dgm:t>
        <a:bodyPr/>
        <a:lstStyle/>
        <a:p>
          <a:endParaRPr lang="en-US"/>
        </a:p>
      </dgm:t>
    </dgm:pt>
    <dgm:pt modelId="{5394B76A-7036-498A-A7D4-9DC56BB95BC3}" type="pres">
      <dgm:prSet presAssocID="{87AB96A5-918A-4403-A15A-8D09AF53E868}" presName="root2" presStyleCnt="0"/>
      <dgm:spPr/>
    </dgm:pt>
    <dgm:pt modelId="{A273F89F-AA81-49A8-979D-FB7B7A3B160F}" type="pres">
      <dgm:prSet presAssocID="{87AB96A5-918A-4403-A15A-8D09AF53E868}" presName="LevelTwoTextNode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01C2E93-4222-4580-9997-6FC2D4861BB6}" type="pres">
      <dgm:prSet presAssocID="{87AB96A5-918A-4403-A15A-8D09AF53E868}" presName="level3hierChild" presStyleCnt="0"/>
      <dgm:spPr/>
    </dgm:pt>
    <dgm:pt modelId="{53F3AEF2-0A68-4882-BEB9-C92D8EA2C9F5}" type="pres">
      <dgm:prSet presAssocID="{1B7C1D20-4040-4091-AE7E-A7E85D026DDD}" presName="conn2-1" presStyleLbl="parChTrans1D2" presStyleIdx="3" presStyleCnt="4"/>
      <dgm:spPr/>
      <dgm:t>
        <a:bodyPr/>
        <a:lstStyle/>
        <a:p>
          <a:endParaRPr lang="en-US"/>
        </a:p>
      </dgm:t>
    </dgm:pt>
    <dgm:pt modelId="{41DA79B6-1015-4A5D-A372-943D378BB93C}" type="pres">
      <dgm:prSet presAssocID="{1B7C1D20-4040-4091-AE7E-A7E85D026DDD}" presName="connTx" presStyleLbl="parChTrans1D2" presStyleIdx="3" presStyleCnt="4"/>
      <dgm:spPr/>
      <dgm:t>
        <a:bodyPr/>
        <a:lstStyle/>
        <a:p>
          <a:endParaRPr lang="en-US"/>
        </a:p>
      </dgm:t>
    </dgm:pt>
    <dgm:pt modelId="{76467D1E-363A-4958-870E-14209C8948F7}" type="pres">
      <dgm:prSet presAssocID="{F20889C6-D721-473C-8220-7D78AC5F4049}" presName="root2" presStyleCnt="0"/>
      <dgm:spPr/>
    </dgm:pt>
    <dgm:pt modelId="{6E6A30FC-DE4B-4F08-ADC0-4174EC7ADD39}" type="pres">
      <dgm:prSet presAssocID="{F20889C6-D721-473C-8220-7D78AC5F4049}" presName="LevelTwoTextNode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F2FDDB1-34D5-4C49-BFF5-E8A8F169E327}" type="pres">
      <dgm:prSet presAssocID="{F20889C6-D721-473C-8220-7D78AC5F4049}" presName="level3hierChild" presStyleCnt="0"/>
      <dgm:spPr/>
    </dgm:pt>
    <dgm:pt modelId="{C4BAE3DE-1E35-4E5D-B7CB-20EC437030F0}" type="pres">
      <dgm:prSet presAssocID="{F2870C8A-77E6-407E-AAC2-A24D685A2DA0}" presName="conn2-1" presStyleLbl="parChTrans1D3" presStyleIdx="3" presStyleCnt="4"/>
      <dgm:spPr/>
      <dgm:t>
        <a:bodyPr/>
        <a:lstStyle/>
        <a:p>
          <a:endParaRPr lang="en-US"/>
        </a:p>
      </dgm:t>
    </dgm:pt>
    <dgm:pt modelId="{2A8413EF-B3A2-4DBD-97F0-49D0A66FFC5A}" type="pres">
      <dgm:prSet presAssocID="{F2870C8A-77E6-407E-AAC2-A24D685A2DA0}" presName="connTx" presStyleLbl="parChTrans1D3" presStyleIdx="3" presStyleCnt="4"/>
      <dgm:spPr/>
      <dgm:t>
        <a:bodyPr/>
        <a:lstStyle/>
        <a:p>
          <a:endParaRPr lang="en-US"/>
        </a:p>
      </dgm:t>
    </dgm:pt>
    <dgm:pt modelId="{02959208-C2D2-4033-8481-4733A988EFBC}" type="pres">
      <dgm:prSet presAssocID="{A8E63523-6456-4614-A47B-2D41003A3456}" presName="root2" presStyleCnt="0"/>
      <dgm:spPr/>
    </dgm:pt>
    <dgm:pt modelId="{7E488553-9EE4-4D3D-99C3-ED37ED4DE437}" type="pres">
      <dgm:prSet presAssocID="{A8E63523-6456-4614-A47B-2D41003A3456}" presName="LevelTwoTextNode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DEB19BE-D69D-41C8-935F-4DD52161A8D1}" type="pres">
      <dgm:prSet presAssocID="{A8E63523-6456-4614-A47B-2D41003A3456}" presName="level3hierChild" presStyleCnt="0"/>
      <dgm:spPr/>
    </dgm:pt>
  </dgm:ptLst>
  <dgm:cxnLst>
    <dgm:cxn modelId="{E1DE5C33-0894-40C4-8523-097E14A8ADC7}" type="presOf" srcId="{4B2E5B87-0CD9-4561-A402-115255A5D209}" destId="{A5E04668-2AD3-460C-97C0-4C21AC5BA39D}" srcOrd="1" destOrd="0" presId="urn:microsoft.com/office/officeart/2005/8/layout/hierarchy2"/>
    <dgm:cxn modelId="{6CB50D43-84AE-4EC4-9FB0-7CABE7B28DC3}" type="presOf" srcId="{D8C9B13A-CE53-4113-A258-B7D9323DC1DD}" destId="{0FC0F445-8BF2-43E8-9F26-9D3F524875AC}" srcOrd="0" destOrd="0" presId="urn:microsoft.com/office/officeart/2005/8/layout/hierarchy2"/>
    <dgm:cxn modelId="{710EAF10-DD7A-4DF1-B566-14DC6180BDD8}" type="presOf" srcId="{563A2E9B-38DD-4774-8106-13E09831E6B4}" destId="{D95D7573-332E-4C32-8298-973BA1BB30D7}" srcOrd="0" destOrd="0" presId="urn:microsoft.com/office/officeart/2005/8/layout/hierarchy2"/>
    <dgm:cxn modelId="{A3DE8640-FF3C-4A89-8193-01156F313D3F}" type="presOf" srcId="{075BFC58-9EDD-4B83-A6C7-5DD1004211E3}" destId="{E3DE4119-70D1-4EB3-B2D9-BFB389018C57}" srcOrd="0" destOrd="0" presId="urn:microsoft.com/office/officeart/2005/8/layout/hierarchy2"/>
    <dgm:cxn modelId="{7A4A12CE-3B29-4A15-81EB-2F2800517409}" type="presOf" srcId="{F2870C8A-77E6-407E-AAC2-A24D685A2DA0}" destId="{2A8413EF-B3A2-4DBD-97F0-49D0A66FFC5A}" srcOrd="1" destOrd="0" presId="urn:microsoft.com/office/officeart/2005/8/layout/hierarchy2"/>
    <dgm:cxn modelId="{9B43AFE5-02DD-4F8B-9C4B-87A7C4D14281}" srcId="{0AEA8FF2-7688-4301-BD0D-F21EE5CE6F28}" destId="{563A2E9B-38DD-4774-8106-13E09831E6B4}" srcOrd="0" destOrd="0" parTransId="{54212704-F2ED-4323-B925-11BCEF28EFCF}" sibTransId="{BCD2B073-275B-4D3B-A44C-1B37B785BDDF}"/>
    <dgm:cxn modelId="{2461C69F-8BEE-48D9-B900-B3B2B237F0CD}" type="presOf" srcId="{F2870C8A-77E6-407E-AAC2-A24D685A2DA0}" destId="{C4BAE3DE-1E35-4E5D-B7CB-20EC437030F0}" srcOrd="0" destOrd="0" presId="urn:microsoft.com/office/officeart/2005/8/layout/hierarchy2"/>
    <dgm:cxn modelId="{37E57958-2D73-413F-8511-9B1BAFB573AF}" srcId="{F20889C6-D721-473C-8220-7D78AC5F4049}" destId="{A8E63523-6456-4614-A47B-2D41003A3456}" srcOrd="0" destOrd="0" parTransId="{F2870C8A-77E6-407E-AAC2-A24D685A2DA0}" sibTransId="{0B9AD358-BF80-4961-8253-85CF305384AB}"/>
    <dgm:cxn modelId="{125ABA75-C30E-46DF-B86B-DFEE924E9B4A}" type="presOf" srcId="{0AEA8FF2-7688-4301-BD0D-F21EE5CE6F28}" destId="{331B2AA6-5095-40AA-9D4C-0A7B7ACF5825}" srcOrd="0" destOrd="0" presId="urn:microsoft.com/office/officeart/2005/8/layout/hierarchy2"/>
    <dgm:cxn modelId="{6F94E271-0B67-400B-B746-01881A0D9E75}" type="presOf" srcId="{6B41C0AB-9DA9-4928-9224-3DCD617BE06C}" destId="{D84294A2-D5EE-40D7-901C-F542E21632AD}" srcOrd="0" destOrd="0" presId="urn:microsoft.com/office/officeart/2005/8/layout/hierarchy2"/>
    <dgm:cxn modelId="{ED27B348-17F5-41C5-9738-5751B57C8F63}" type="presOf" srcId="{236D5EAF-C0DF-409A-A4DB-1AB74C7DC1FC}" destId="{F07C2B82-E7B2-40EE-998D-77650472578D}" srcOrd="1" destOrd="0" presId="urn:microsoft.com/office/officeart/2005/8/layout/hierarchy2"/>
    <dgm:cxn modelId="{FE8EB8B4-68B6-4E45-8F59-A5BE3CA87DCD}" type="presOf" srcId="{A8E63523-6456-4614-A47B-2D41003A3456}" destId="{7E488553-9EE4-4D3D-99C3-ED37ED4DE437}" srcOrd="0" destOrd="0" presId="urn:microsoft.com/office/officeart/2005/8/layout/hierarchy2"/>
    <dgm:cxn modelId="{B7175B18-3D5D-4C8F-B41C-F655DF78CA4E}" type="presOf" srcId="{1B7C1D20-4040-4091-AE7E-A7E85D026DDD}" destId="{53F3AEF2-0A68-4882-BEB9-C92D8EA2C9F5}" srcOrd="0" destOrd="0" presId="urn:microsoft.com/office/officeart/2005/8/layout/hierarchy2"/>
    <dgm:cxn modelId="{A0C83904-FEF7-4978-8FC8-053149486627}" type="presOf" srcId="{F20889C6-D721-473C-8220-7D78AC5F4049}" destId="{6E6A30FC-DE4B-4F08-ADC0-4174EC7ADD39}" srcOrd="0" destOrd="0" presId="urn:microsoft.com/office/officeart/2005/8/layout/hierarchy2"/>
    <dgm:cxn modelId="{9283D652-E99A-49BB-B804-C98D221673C0}" type="presOf" srcId="{236D5EAF-C0DF-409A-A4DB-1AB74C7DC1FC}" destId="{F398EE3B-8E87-4A27-A845-8501C63DAB94}" srcOrd="0" destOrd="0" presId="urn:microsoft.com/office/officeart/2005/8/layout/hierarchy2"/>
    <dgm:cxn modelId="{9A8562DF-BED4-4934-A1A4-50E3069FFB1F}" type="presOf" srcId="{31B82601-D36A-4F6E-AA33-3DD0EDECDF5F}" destId="{3175430E-C0AB-49CA-A64C-7ED628474F9A}" srcOrd="0" destOrd="0" presId="urn:microsoft.com/office/officeart/2005/8/layout/hierarchy2"/>
    <dgm:cxn modelId="{2415703B-200B-451D-B821-AAC55BB72796}" type="presOf" srcId="{1B7C1D20-4040-4091-AE7E-A7E85D026DDD}" destId="{41DA79B6-1015-4A5D-A372-943D378BB93C}" srcOrd="1" destOrd="0" presId="urn:microsoft.com/office/officeart/2005/8/layout/hierarchy2"/>
    <dgm:cxn modelId="{E61B07E1-3FDD-4791-A28A-26823CEBFAC7}" type="presOf" srcId="{4E1EC783-1552-4A65-81C8-2C76DA92E3F8}" destId="{87AA5C77-BEAD-4057-B81E-070DF339DDFB}" srcOrd="1" destOrd="0" presId="urn:microsoft.com/office/officeart/2005/8/layout/hierarchy2"/>
    <dgm:cxn modelId="{D0B791ED-6784-4882-8542-2673EE277128}" type="presOf" srcId="{4B2E5B87-0CD9-4561-A402-115255A5D209}" destId="{F84C3A99-BEE6-4CB0-AACF-7D9582DBB12D}" srcOrd="0" destOrd="0" presId="urn:microsoft.com/office/officeart/2005/8/layout/hierarchy2"/>
    <dgm:cxn modelId="{173103EA-B8B8-48EF-9092-55095EB66432}" type="presOf" srcId="{6FCE9AE4-B97D-4219-ABD2-580A8EAFFEF9}" destId="{F456AC6E-2D35-48D1-9FFC-39C939336D21}" srcOrd="0" destOrd="0" presId="urn:microsoft.com/office/officeart/2005/8/layout/hierarchy2"/>
    <dgm:cxn modelId="{08F306CE-6D1D-458C-8235-86FFC8388E7A}" type="presOf" srcId="{43785FAE-B378-41C8-9E5C-B544CF0E5756}" destId="{C31CE312-5290-401E-A682-AB0BF6E3D190}" srcOrd="0" destOrd="0" presId="urn:microsoft.com/office/officeart/2005/8/layout/hierarchy2"/>
    <dgm:cxn modelId="{A1A7E95A-C1AF-484B-B08C-1FEA290872D5}" type="presOf" srcId="{D8C9B13A-CE53-4113-A258-B7D9323DC1DD}" destId="{C3AA21C1-1BA3-45CF-836B-9FE2C0991B86}" srcOrd="1" destOrd="0" presId="urn:microsoft.com/office/officeart/2005/8/layout/hierarchy2"/>
    <dgm:cxn modelId="{9604420E-38B1-4992-BDBC-50333E686D45}" type="presOf" srcId="{4E1EC783-1552-4A65-81C8-2C76DA92E3F8}" destId="{1D6ECCA6-232F-4E42-8651-70997AF99D63}" srcOrd="0" destOrd="0" presId="urn:microsoft.com/office/officeart/2005/8/layout/hierarchy2"/>
    <dgm:cxn modelId="{A22ACD17-081B-44FA-8589-7FF810A1FE1F}" type="presOf" srcId="{31018282-75C5-41CD-A91B-D02F48B57534}" destId="{43595FD4-BF09-4BEF-BF1E-F28AE673E05C}" srcOrd="0" destOrd="0" presId="urn:microsoft.com/office/officeart/2005/8/layout/hierarchy2"/>
    <dgm:cxn modelId="{A4F9C566-E6FB-494F-A4D0-4F538C447A37}" srcId="{563A2E9B-38DD-4774-8106-13E09831E6B4}" destId="{F20889C6-D721-473C-8220-7D78AC5F4049}" srcOrd="3" destOrd="0" parTransId="{1B7C1D20-4040-4091-AE7E-A7E85D026DDD}" sibTransId="{7114C27A-B0AB-49FA-8936-2D562634CEAC}"/>
    <dgm:cxn modelId="{743C132C-E27F-4593-ADF2-6E6CE24C0D3F}" srcId="{563A2E9B-38DD-4774-8106-13E09831E6B4}" destId="{31B82601-D36A-4F6E-AA33-3DD0EDECDF5F}" srcOrd="0" destOrd="0" parTransId="{236D5EAF-C0DF-409A-A4DB-1AB74C7DC1FC}" sibTransId="{67AEF25F-8CC9-4B32-B488-750DA2A6E55C}"/>
    <dgm:cxn modelId="{729C0866-1F58-4CE1-A19D-CBEA640C3543}" type="presOf" srcId="{1247B940-8DAB-40CD-8E2D-5EE388743F98}" destId="{520AD4FC-7524-4AD3-A905-9F43ACE0715B}" srcOrd="0" destOrd="0" presId="urn:microsoft.com/office/officeart/2005/8/layout/hierarchy2"/>
    <dgm:cxn modelId="{05B47EC2-B732-4C28-9574-B4B043827677}" srcId="{563A2E9B-38DD-4774-8106-13E09831E6B4}" destId="{1247B940-8DAB-40CD-8E2D-5EE388743F98}" srcOrd="2" destOrd="0" parTransId="{4E1EC783-1552-4A65-81C8-2C76DA92E3F8}" sibTransId="{ED05845F-53EE-4094-A8CC-24277CEF6783}"/>
    <dgm:cxn modelId="{7725C32B-6B75-4F2E-8404-BF74A6BDFDFD}" srcId="{563A2E9B-38DD-4774-8106-13E09831E6B4}" destId="{6FCE9AE4-B97D-4219-ABD2-580A8EAFFEF9}" srcOrd="1" destOrd="0" parTransId="{4B2E5B87-0CD9-4561-A402-115255A5D209}" sibTransId="{B105E9D3-9C8F-4EE9-A11A-83F59ABFC075}"/>
    <dgm:cxn modelId="{C2E131A4-EE81-403C-A1A8-7BEFFCC57132}" srcId="{31B82601-D36A-4F6E-AA33-3DD0EDECDF5F}" destId="{31018282-75C5-41CD-A91B-D02F48B57534}" srcOrd="0" destOrd="0" parTransId="{43785FAE-B378-41C8-9E5C-B544CF0E5756}" sibTransId="{449BAA7B-838B-4C5E-A629-B8FA6B04DB75}"/>
    <dgm:cxn modelId="{081987A2-0EDB-4DD6-99DE-A3A14E0461A8}" type="presOf" srcId="{43785FAE-B378-41C8-9E5C-B544CF0E5756}" destId="{DB565C11-A467-4265-BB24-342342789093}" srcOrd="1" destOrd="0" presId="urn:microsoft.com/office/officeart/2005/8/layout/hierarchy2"/>
    <dgm:cxn modelId="{69FBDBC5-5141-488A-9477-6CDDA5F72ADD}" srcId="{6FCE9AE4-B97D-4219-ABD2-580A8EAFFEF9}" destId="{6B41C0AB-9DA9-4928-9224-3DCD617BE06C}" srcOrd="0" destOrd="0" parTransId="{075BFC58-9EDD-4B83-A6C7-5DD1004211E3}" sibTransId="{E2CB7562-1B97-4081-ABDD-23D72F29E7B5}"/>
    <dgm:cxn modelId="{ECA9882B-00B2-41B4-B252-9FEA2FA26066}" type="presOf" srcId="{075BFC58-9EDD-4B83-A6C7-5DD1004211E3}" destId="{4D0C923C-FE61-48FB-84DE-8ADA3E37CA2D}" srcOrd="1" destOrd="0" presId="urn:microsoft.com/office/officeart/2005/8/layout/hierarchy2"/>
    <dgm:cxn modelId="{22315698-A2D7-4103-BCEF-3A0E25692491}" type="presOf" srcId="{87AB96A5-918A-4403-A15A-8D09AF53E868}" destId="{A273F89F-AA81-49A8-979D-FB7B7A3B160F}" srcOrd="0" destOrd="0" presId="urn:microsoft.com/office/officeart/2005/8/layout/hierarchy2"/>
    <dgm:cxn modelId="{81213939-B868-48DF-8436-832F366B3CCD}" srcId="{1247B940-8DAB-40CD-8E2D-5EE388743F98}" destId="{87AB96A5-918A-4403-A15A-8D09AF53E868}" srcOrd="0" destOrd="0" parTransId="{D8C9B13A-CE53-4113-A258-B7D9323DC1DD}" sibTransId="{7965E0F6-B9A3-4A83-9476-B2F34C882B11}"/>
    <dgm:cxn modelId="{76F64BF2-5720-486E-A6C5-A0E8AE017039}" type="presParOf" srcId="{331B2AA6-5095-40AA-9D4C-0A7B7ACF5825}" destId="{824A08F1-9960-4763-8EE6-8826681FEB3B}" srcOrd="0" destOrd="0" presId="urn:microsoft.com/office/officeart/2005/8/layout/hierarchy2"/>
    <dgm:cxn modelId="{5460AA00-4468-4F46-AFE3-DB1F4B54F414}" type="presParOf" srcId="{824A08F1-9960-4763-8EE6-8826681FEB3B}" destId="{D95D7573-332E-4C32-8298-973BA1BB30D7}" srcOrd="0" destOrd="0" presId="urn:microsoft.com/office/officeart/2005/8/layout/hierarchy2"/>
    <dgm:cxn modelId="{8DD89CB4-EFD8-46C3-8955-E6AD64DF8267}" type="presParOf" srcId="{824A08F1-9960-4763-8EE6-8826681FEB3B}" destId="{ABCC693C-D66C-438D-BCC5-BDC4B56DBAC4}" srcOrd="1" destOrd="0" presId="urn:microsoft.com/office/officeart/2005/8/layout/hierarchy2"/>
    <dgm:cxn modelId="{25BD4FD0-045D-4646-B4BB-6BF0A5628600}" type="presParOf" srcId="{ABCC693C-D66C-438D-BCC5-BDC4B56DBAC4}" destId="{F398EE3B-8E87-4A27-A845-8501C63DAB94}" srcOrd="0" destOrd="0" presId="urn:microsoft.com/office/officeart/2005/8/layout/hierarchy2"/>
    <dgm:cxn modelId="{CADBF873-728A-41B2-8325-56E35453D36C}" type="presParOf" srcId="{F398EE3B-8E87-4A27-A845-8501C63DAB94}" destId="{F07C2B82-E7B2-40EE-998D-77650472578D}" srcOrd="0" destOrd="0" presId="urn:microsoft.com/office/officeart/2005/8/layout/hierarchy2"/>
    <dgm:cxn modelId="{D5BF4320-FB75-41D1-8AE7-E679DCBD538A}" type="presParOf" srcId="{ABCC693C-D66C-438D-BCC5-BDC4B56DBAC4}" destId="{40A6EF8A-BA2E-4089-AEC6-5D046D2F7761}" srcOrd="1" destOrd="0" presId="urn:microsoft.com/office/officeart/2005/8/layout/hierarchy2"/>
    <dgm:cxn modelId="{A4D8BA68-E810-4EDA-AE8E-89B86F83363E}" type="presParOf" srcId="{40A6EF8A-BA2E-4089-AEC6-5D046D2F7761}" destId="{3175430E-C0AB-49CA-A64C-7ED628474F9A}" srcOrd="0" destOrd="0" presId="urn:microsoft.com/office/officeart/2005/8/layout/hierarchy2"/>
    <dgm:cxn modelId="{3A380372-14F4-4826-9CDC-1CC30360EB3E}" type="presParOf" srcId="{40A6EF8A-BA2E-4089-AEC6-5D046D2F7761}" destId="{7AAA31C6-CDE0-4702-8AF8-EE04E2E95F5A}" srcOrd="1" destOrd="0" presId="urn:microsoft.com/office/officeart/2005/8/layout/hierarchy2"/>
    <dgm:cxn modelId="{A9303941-414E-4931-8CE7-2C77B8289F89}" type="presParOf" srcId="{7AAA31C6-CDE0-4702-8AF8-EE04E2E95F5A}" destId="{C31CE312-5290-401E-A682-AB0BF6E3D190}" srcOrd="0" destOrd="0" presId="urn:microsoft.com/office/officeart/2005/8/layout/hierarchy2"/>
    <dgm:cxn modelId="{E6F19937-F91B-4851-A951-5CCEECAB85AB}" type="presParOf" srcId="{C31CE312-5290-401E-A682-AB0BF6E3D190}" destId="{DB565C11-A467-4265-BB24-342342789093}" srcOrd="0" destOrd="0" presId="urn:microsoft.com/office/officeart/2005/8/layout/hierarchy2"/>
    <dgm:cxn modelId="{61C111D7-A050-43E5-A78A-8837DF588FF9}" type="presParOf" srcId="{7AAA31C6-CDE0-4702-8AF8-EE04E2E95F5A}" destId="{6CA9C5D3-49B2-4B74-9EFC-8F0118AEAC3A}" srcOrd="1" destOrd="0" presId="urn:microsoft.com/office/officeart/2005/8/layout/hierarchy2"/>
    <dgm:cxn modelId="{2AFDF8B3-0D21-43B1-AC7E-3A0DC2DAF569}" type="presParOf" srcId="{6CA9C5D3-49B2-4B74-9EFC-8F0118AEAC3A}" destId="{43595FD4-BF09-4BEF-BF1E-F28AE673E05C}" srcOrd="0" destOrd="0" presId="urn:microsoft.com/office/officeart/2005/8/layout/hierarchy2"/>
    <dgm:cxn modelId="{54CC8422-B18B-4643-9FB6-7D00B528A003}" type="presParOf" srcId="{6CA9C5D3-49B2-4B74-9EFC-8F0118AEAC3A}" destId="{29AA74D6-7B04-420D-9A25-329A70AFC4F8}" srcOrd="1" destOrd="0" presId="urn:microsoft.com/office/officeart/2005/8/layout/hierarchy2"/>
    <dgm:cxn modelId="{456E61E1-CBB0-4268-8193-614D18FD5284}" type="presParOf" srcId="{ABCC693C-D66C-438D-BCC5-BDC4B56DBAC4}" destId="{F84C3A99-BEE6-4CB0-AACF-7D9582DBB12D}" srcOrd="2" destOrd="0" presId="urn:microsoft.com/office/officeart/2005/8/layout/hierarchy2"/>
    <dgm:cxn modelId="{5A489434-D34A-431F-9E84-0F4A3E034B16}" type="presParOf" srcId="{F84C3A99-BEE6-4CB0-AACF-7D9582DBB12D}" destId="{A5E04668-2AD3-460C-97C0-4C21AC5BA39D}" srcOrd="0" destOrd="0" presId="urn:microsoft.com/office/officeart/2005/8/layout/hierarchy2"/>
    <dgm:cxn modelId="{2AB12D16-7802-497E-8191-2AFE7BBCF128}" type="presParOf" srcId="{ABCC693C-D66C-438D-BCC5-BDC4B56DBAC4}" destId="{E7BF37D4-4EEA-4315-BD07-5FB505D4A1C6}" srcOrd="3" destOrd="0" presId="urn:microsoft.com/office/officeart/2005/8/layout/hierarchy2"/>
    <dgm:cxn modelId="{AC23A980-9322-46AA-942D-44F9C6DC1B75}" type="presParOf" srcId="{E7BF37D4-4EEA-4315-BD07-5FB505D4A1C6}" destId="{F456AC6E-2D35-48D1-9FFC-39C939336D21}" srcOrd="0" destOrd="0" presId="urn:microsoft.com/office/officeart/2005/8/layout/hierarchy2"/>
    <dgm:cxn modelId="{631A4D9A-FC74-4D14-A9D4-F78B237420E5}" type="presParOf" srcId="{E7BF37D4-4EEA-4315-BD07-5FB505D4A1C6}" destId="{35474AD9-9F92-480A-BC35-02203391ACD2}" srcOrd="1" destOrd="0" presId="urn:microsoft.com/office/officeart/2005/8/layout/hierarchy2"/>
    <dgm:cxn modelId="{E3AEBD4A-019D-40F8-8790-CC6D149FC101}" type="presParOf" srcId="{35474AD9-9F92-480A-BC35-02203391ACD2}" destId="{E3DE4119-70D1-4EB3-B2D9-BFB389018C57}" srcOrd="0" destOrd="0" presId="urn:microsoft.com/office/officeart/2005/8/layout/hierarchy2"/>
    <dgm:cxn modelId="{B304A536-7E8C-4859-8D93-21572703E01D}" type="presParOf" srcId="{E3DE4119-70D1-4EB3-B2D9-BFB389018C57}" destId="{4D0C923C-FE61-48FB-84DE-8ADA3E37CA2D}" srcOrd="0" destOrd="0" presId="urn:microsoft.com/office/officeart/2005/8/layout/hierarchy2"/>
    <dgm:cxn modelId="{0801230F-1806-4AFE-A2ED-8A0EA6E5AA72}" type="presParOf" srcId="{35474AD9-9F92-480A-BC35-02203391ACD2}" destId="{C9995A33-2FC8-46B3-894A-C833C51AC0A0}" srcOrd="1" destOrd="0" presId="urn:microsoft.com/office/officeart/2005/8/layout/hierarchy2"/>
    <dgm:cxn modelId="{4972CFA7-EC12-47E1-8F37-751BA9E1C8B3}" type="presParOf" srcId="{C9995A33-2FC8-46B3-894A-C833C51AC0A0}" destId="{D84294A2-D5EE-40D7-901C-F542E21632AD}" srcOrd="0" destOrd="0" presId="urn:microsoft.com/office/officeart/2005/8/layout/hierarchy2"/>
    <dgm:cxn modelId="{50993497-3C35-4F84-86CF-7D42D91F9F57}" type="presParOf" srcId="{C9995A33-2FC8-46B3-894A-C833C51AC0A0}" destId="{93963C21-6124-40B6-B1EC-474A8C45F9D4}" srcOrd="1" destOrd="0" presId="urn:microsoft.com/office/officeart/2005/8/layout/hierarchy2"/>
    <dgm:cxn modelId="{F86B0019-6CBC-4B5A-91B3-7005733E4692}" type="presParOf" srcId="{ABCC693C-D66C-438D-BCC5-BDC4B56DBAC4}" destId="{1D6ECCA6-232F-4E42-8651-70997AF99D63}" srcOrd="4" destOrd="0" presId="urn:microsoft.com/office/officeart/2005/8/layout/hierarchy2"/>
    <dgm:cxn modelId="{A682469B-ABC6-4EEE-A804-FAA2E7734281}" type="presParOf" srcId="{1D6ECCA6-232F-4E42-8651-70997AF99D63}" destId="{87AA5C77-BEAD-4057-B81E-070DF339DDFB}" srcOrd="0" destOrd="0" presId="urn:microsoft.com/office/officeart/2005/8/layout/hierarchy2"/>
    <dgm:cxn modelId="{9F39AD02-E8E4-4A48-9A34-3F3A471E1681}" type="presParOf" srcId="{ABCC693C-D66C-438D-BCC5-BDC4B56DBAC4}" destId="{C0DF1099-4244-4AB2-A775-F15C6194F206}" srcOrd="5" destOrd="0" presId="urn:microsoft.com/office/officeart/2005/8/layout/hierarchy2"/>
    <dgm:cxn modelId="{C61AB233-35D8-492D-B2E4-41251DF82B5F}" type="presParOf" srcId="{C0DF1099-4244-4AB2-A775-F15C6194F206}" destId="{520AD4FC-7524-4AD3-A905-9F43ACE0715B}" srcOrd="0" destOrd="0" presId="urn:microsoft.com/office/officeart/2005/8/layout/hierarchy2"/>
    <dgm:cxn modelId="{FE28E14E-9D4E-47AF-B702-34486C5D5121}" type="presParOf" srcId="{C0DF1099-4244-4AB2-A775-F15C6194F206}" destId="{F82A11FC-F28F-41CC-96E9-0D107012C5E7}" srcOrd="1" destOrd="0" presId="urn:microsoft.com/office/officeart/2005/8/layout/hierarchy2"/>
    <dgm:cxn modelId="{4B33459A-6330-4E90-96DF-D13566B7C76E}" type="presParOf" srcId="{F82A11FC-F28F-41CC-96E9-0D107012C5E7}" destId="{0FC0F445-8BF2-43E8-9F26-9D3F524875AC}" srcOrd="0" destOrd="0" presId="urn:microsoft.com/office/officeart/2005/8/layout/hierarchy2"/>
    <dgm:cxn modelId="{0C015BB3-5062-439D-AED0-341B95F9427C}" type="presParOf" srcId="{0FC0F445-8BF2-43E8-9F26-9D3F524875AC}" destId="{C3AA21C1-1BA3-45CF-836B-9FE2C0991B86}" srcOrd="0" destOrd="0" presId="urn:microsoft.com/office/officeart/2005/8/layout/hierarchy2"/>
    <dgm:cxn modelId="{9CAD9A52-0401-4712-8938-AE72848F2298}" type="presParOf" srcId="{F82A11FC-F28F-41CC-96E9-0D107012C5E7}" destId="{5394B76A-7036-498A-A7D4-9DC56BB95BC3}" srcOrd="1" destOrd="0" presId="urn:microsoft.com/office/officeart/2005/8/layout/hierarchy2"/>
    <dgm:cxn modelId="{FCFB5F06-9554-4539-9B60-B4CAC55AB0FE}" type="presParOf" srcId="{5394B76A-7036-498A-A7D4-9DC56BB95BC3}" destId="{A273F89F-AA81-49A8-979D-FB7B7A3B160F}" srcOrd="0" destOrd="0" presId="urn:microsoft.com/office/officeart/2005/8/layout/hierarchy2"/>
    <dgm:cxn modelId="{B6E5323E-C284-4DC0-9237-3621B32D98DB}" type="presParOf" srcId="{5394B76A-7036-498A-A7D4-9DC56BB95BC3}" destId="{B01C2E93-4222-4580-9997-6FC2D4861BB6}" srcOrd="1" destOrd="0" presId="urn:microsoft.com/office/officeart/2005/8/layout/hierarchy2"/>
    <dgm:cxn modelId="{F04BB62C-A577-4D98-B3B4-EEF81E6E8C5B}" type="presParOf" srcId="{ABCC693C-D66C-438D-BCC5-BDC4B56DBAC4}" destId="{53F3AEF2-0A68-4882-BEB9-C92D8EA2C9F5}" srcOrd="6" destOrd="0" presId="urn:microsoft.com/office/officeart/2005/8/layout/hierarchy2"/>
    <dgm:cxn modelId="{C50E969E-13AB-4E11-8A50-595C9A2759BD}" type="presParOf" srcId="{53F3AEF2-0A68-4882-BEB9-C92D8EA2C9F5}" destId="{41DA79B6-1015-4A5D-A372-943D378BB93C}" srcOrd="0" destOrd="0" presId="urn:microsoft.com/office/officeart/2005/8/layout/hierarchy2"/>
    <dgm:cxn modelId="{88B6FF25-9BB0-4462-8B78-122D90A75BAC}" type="presParOf" srcId="{ABCC693C-D66C-438D-BCC5-BDC4B56DBAC4}" destId="{76467D1E-363A-4958-870E-14209C8948F7}" srcOrd="7" destOrd="0" presId="urn:microsoft.com/office/officeart/2005/8/layout/hierarchy2"/>
    <dgm:cxn modelId="{42F6BD57-8BAD-4AF5-91AD-F8A21E89C2AE}" type="presParOf" srcId="{76467D1E-363A-4958-870E-14209C8948F7}" destId="{6E6A30FC-DE4B-4F08-ADC0-4174EC7ADD39}" srcOrd="0" destOrd="0" presId="urn:microsoft.com/office/officeart/2005/8/layout/hierarchy2"/>
    <dgm:cxn modelId="{0ED8142F-3AF1-44B7-84D6-4F633907F8DF}" type="presParOf" srcId="{76467D1E-363A-4958-870E-14209C8948F7}" destId="{5F2FDDB1-34D5-4C49-BFF5-E8A8F169E327}" srcOrd="1" destOrd="0" presId="urn:microsoft.com/office/officeart/2005/8/layout/hierarchy2"/>
    <dgm:cxn modelId="{DA1079BA-01D2-409E-B93E-3C3EC46C6A5C}" type="presParOf" srcId="{5F2FDDB1-34D5-4C49-BFF5-E8A8F169E327}" destId="{C4BAE3DE-1E35-4E5D-B7CB-20EC437030F0}" srcOrd="0" destOrd="0" presId="urn:microsoft.com/office/officeart/2005/8/layout/hierarchy2"/>
    <dgm:cxn modelId="{936B6B39-255A-4BBF-9CF1-F50E853AC4B8}" type="presParOf" srcId="{C4BAE3DE-1E35-4E5D-B7CB-20EC437030F0}" destId="{2A8413EF-B3A2-4DBD-97F0-49D0A66FFC5A}" srcOrd="0" destOrd="0" presId="urn:microsoft.com/office/officeart/2005/8/layout/hierarchy2"/>
    <dgm:cxn modelId="{698E96CC-D8A1-4140-A6C5-2D3F4A59B895}" type="presParOf" srcId="{5F2FDDB1-34D5-4C49-BFF5-E8A8F169E327}" destId="{02959208-C2D2-4033-8481-4733A988EFBC}" srcOrd="1" destOrd="0" presId="urn:microsoft.com/office/officeart/2005/8/layout/hierarchy2"/>
    <dgm:cxn modelId="{A71A0C61-E279-4FD4-BF25-0FF144350079}" type="presParOf" srcId="{02959208-C2D2-4033-8481-4733A988EFBC}" destId="{7E488553-9EE4-4D3D-99C3-ED37ED4DE437}" srcOrd="0" destOrd="0" presId="urn:microsoft.com/office/officeart/2005/8/layout/hierarchy2"/>
    <dgm:cxn modelId="{C5FFED89-DB8A-46C9-A385-6F36D0268E1F}" type="presParOf" srcId="{02959208-C2D2-4033-8481-4733A988EFBC}" destId="{DDEB19BE-D69D-41C8-935F-4DD52161A8D1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0AEA8FF2-7688-4301-BD0D-F21EE5CE6F28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63A2E9B-38DD-4774-8106-13E09831E6B4}">
      <dgm:prSet phldrT="[Text]"/>
      <dgm:spPr/>
      <dgm:t>
        <a:bodyPr/>
        <a:lstStyle/>
        <a:p>
          <a:r>
            <a:rPr lang="en-US" dirty="0" smtClean="0"/>
            <a:t>1 </a:t>
          </a:r>
          <a:r>
            <a:rPr lang="en-US" dirty="0" err="1" smtClean="0"/>
            <a:t>proiect</a:t>
          </a:r>
          <a:endParaRPr lang="en-US" dirty="0"/>
        </a:p>
      </dgm:t>
    </dgm:pt>
    <dgm:pt modelId="{54212704-F2ED-4323-B925-11BCEF28EFCF}" type="parTrans" cxnId="{9B43AFE5-02DD-4F8B-9C4B-87A7C4D14281}">
      <dgm:prSet/>
      <dgm:spPr/>
      <dgm:t>
        <a:bodyPr/>
        <a:lstStyle/>
        <a:p>
          <a:endParaRPr lang="en-US"/>
        </a:p>
      </dgm:t>
    </dgm:pt>
    <dgm:pt modelId="{BCD2B073-275B-4D3B-A44C-1B37B785BDDF}" type="sibTrans" cxnId="{9B43AFE5-02DD-4F8B-9C4B-87A7C4D14281}">
      <dgm:prSet/>
      <dgm:spPr/>
      <dgm:t>
        <a:bodyPr/>
        <a:lstStyle/>
        <a:p>
          <a:endParaRPr lang="en-US"/>
        </a:p>
      </dgm:t>
    </dgm:pt>
    <dgm:pt modelId="{31B82601-D36A-4F6E-AA33-3DD0EDECDF5F}">
      <dgm:prSet phldrT="[Text]"/>
      <dgm:spPr/>
      <dgm:t>
        <a:bodyPr/>
        <a:lstStyle/>
        <a:p>
          <a:r>
            <a:rPr lang="en-US" dirty="0" err="1" smtClean="0"/>
            <a:t>Masura</a:t>
          </a:r>
          <a:r>
            <a:rPr lang="en-US" dirty="0" smtClean="0"/>
            <a:t> 322</a:t>
          </a:r>
          <a:endParaRPr lang="en-US" dirty="0"/>
        </a:p>
      </dgm:t>
    </dgm:pt>
    <dgm:pt modelId="{236D5EAF-C0DF-409A-A4DB-1AB74C7DC1FC}" type="parTrans" cxnId="{743C132C-E27F-4593-ADF2-6E6CE24C0D3F}">
      <dgm:prSet/>
      <dgm:spPr/>
      <dgm:t>
        <a:bodyPr/>
        <a:lstStyle/>
        <a:p>
          <a:endParaRPr lang="en-US"/>
        </a:p>
      </dgm:t>
    </dgm:pt>
    <dgm:pt modelId="{67AEF25F-8CC9-4B32-B488-750DA2A6E55C}" type="sibTrans" cxnId="{743C132C-E27F-4593-ADF2-6E6CE24C0D3F}">
      <dgm:prSet/>
      <dgm:spPr/>
      <dgm:t>
        <a:bodyPr/>
        <a:lstStyle/>
        <a:p>
          <a:endParaRPr lang="en-US"/>
        </a:p>
      </dgm:t>
    </dgm:pt>
    <dgm:pt modelId="{31018282-75C5-41CD-A91B-D02F48B57534}">
      <dgm:prSet phldrT="[Text]"/>
      <dgm:spPr/>
      <dgm:t>
        <a:bodyPr/>
        <a:lstStyle/>
        <a:p>
          <a:r>
            <a:rPr lang="en-US" dirty="0" smtClean="0"/>
            <a:t>1 </a:t>
          </a:r>
          <a:r>
            <a:rPr lang="en-US" dirty="0" err="1" smtClean="0"/>
            <a:t>proiect</a:t>
          </a:r>
          <a:endParaRPr lang="en-US" dirty="0"/>
        </a:p>
      </dgm:t>
    </dgm:pt>
    <dgm:pt modelId="{43785FAE-B378-41C8-9E5C-B544CF0E5756}" type="parTrans" cxnId="{C2E131A4-EE81-403C-A1A8-7BEFFCC57132}">
      <dgm:prSet/>
      <dgm:spPr/>
      <dgm:t>
        <a:bodyPr/>
        <a:lstStyle/>
        <a:p>
          <a:endParaRPr lang="en-US"/>
        </a:p>
      </dgm:t>
    </dgm:pt>
    <dgm:pt modelId="{449BAA7B-838B-4C5E-A629-B8FA6B04DB75}" type="sibTrans" cxnId="{C2E131A4-EE81-403C-A1A8-7BEFFCC57132}">
      <dgm:prSet/>
      <dgm:spPr/>
      <dgm:t>
        <a:bodyPr/>
        <a:lstStyle/>
        <a:p>
          <a:endParaRPr lang="en-US"/>
        </a:p>
      </dgm:t>
    </dgm:pt>
    <dgm:pt modelId="{331B2AA6-5095-40AA-9D4C-0A7B7ACF5825}" type="pres">
      <dgm:prSet presAssocID="{0AEA8FF2-7688-4301-BD0D-F21EE5CE6F28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24A08F1-9960-4763-8EE6-8826681FEB3B}" type="pres">
      <dgm:prSet presAssocID="{563A2E9B-38DD-4774-8106-13E09831E6B4}" presName="root1" presStyleCnt="0"/>
      <dgm:spPr/>
    </dgm:pt>
    <dgm:pt modelId="{D95D7573-332E-4C32-8298-973BA1BB30D7}" type="pres">
      <dgm:prSet presAssocID="{563A2E9B-38DD-4774-8106-13E09831E6B4}" presName="LevelOneTextNode" presStyleLbl="node0" presStyleIdx="0" presStyleCnt="1" custScaleX="1002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BCC693C-D66C-438D-BCC5-BDC4B56DBAC4}" type="pres">
      <dgm:prSet presAssocID="{563A2E9B-38DD-4774-8106-13E09831E6B4}" presName="level2hierChild" presStyleCnt="0"/>
      <dgm:spPr/>
    </dgm:pt>
    <dgm:pt modelId="{F398EE3B-8E87-4A27-A845-8501C63DAB94}" type="pres">
      <dgm:prSet presAssocID="{236D5EAF-C0DF-409A-A4DB-1AB74C7DC1FC}" presName="conn2-1" presStyleLbl="parChTrans1D2" presStyleIdx="0" presStyleCnt="1"/>
      <dgm:spPr/>
      <dgm:t>
        <a:bodyPr/>
        <a:lstStyle/>
        <a:p>
          <a:endParaRPr lang="en-US"/>
        </a:p>
      </dgm:t>
    </dgm:pt>
    <dgm:pt modelId="{F07C2B82-E7B2-40EE-998D-77650472578D}" type="pres">
      <dgm:prSet presAssocID="{236D5EAF-C0DF-409A-A4DB-1AB74C7DC1FC}" presName="connTx" presStyleLbl="parChTrans1D2" presStyleIdx="0" presStyleCnt="1"/>
      <dgm:spPr/>
      <dgm:t>
        <a:bodyPr/>
        <a:lstStyle/>
        <a:p>
          <a:endParaRPr lang="en-US"/>
        </a:p>
      </dgm:t>
    </dgm:pt>
    <dgm:pt modelId="{40A6EF8A-BA2E-4089-AEC6-5D046D2F7761}" type="pres">
      <dgm:prSet presAssocID="{31B82601-D36A-4F6E-AA33-3DD0EDECDF5F}" presName="root2" presStyleCnt="0"/>
      <dgm:spPr/>
    </dgm:pt>
    <dgm:pt modelId="{3175430E-C0AB-49CA-A64C-7ED628474F9A}" type="pres">
      <dgm:prSet presAssocID="{31B82601-D36A-4F6E-AA33-3DD0EDECDF5F}" presName="LevelTwoTextNode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AAA31C6-CDE0-4702-8AF8-EE04E2E95F5A}" type="pres">
      <dgm:prSet presAssocID="{31B82601-D36A-4F6E-AA33-3DD0EDECDF5F}" presName="level3hierChild" presStyleCnt="0"/>
      <dgm:spPr/>
    </dgm:pt>
    <dgm:pt modelId="{C31CE312-5290-401E-A682-AB0BF6E3D190}" type="pres">
      <dgm:prSet presAssocID="{43785FAE-B378-41C8-9E5C-B544CF0E5756}" presName="conn2-1" presStyleLbl="parChTrans1D3" presStyleIdx="0" presStyleCnt="1"/>
      <dgm:spPr/>
      <dgm:t>
        <a:bodyPr/>
        <a:lstStyle/>
        <a:p>
          <a:endParaRPr lang="en-US"/>
        </a:p>
      </dgm:t>
    </dgm:pt>
    <dgm:pt modelId="{DB565C11-A467-4265-BB24-342342789093}" type="pres">
      <dgm:prSet presAssocID="{43785FAE-B378-41C8-9E5C-B544CF0E5756}" presName="connTx" presStyleLbl="parChTrans1D3" presStyleIdx="0" presStyleCnt="1"/>
      <dgm:spPr/>
      <dgm:t>
        <a:bodyPr/>
        <a:lstStyle/>
        <a:p>
          <a:endParaRPr lang="en-US"/>
        </a:p>
      </dgm:t>
    </dgm:pt>
    <dgm:pt modelId="{6CA9C5D3-49B2-4B74-9EFC-8F0118AEAC3A}" type="pres">
      <dgm:prSet presAssocID="{31018282-75C5-41CD-A91B-D02F48B57534}" presName="root2" presStyleCnt="0"/>
      <dgm:spPr/>
    </dgm:pt>
    <dgm:pt modelId="{43595FD4-BF09-4BEF-BF1E-F28AE673E05C}" type="pres">
      <dgm:prSet presAssocID="{31018282-75C5-41CD-A91B-D02F48B57534}" presName="LevelTwoTextNode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9AA74D6-7B04-420D-9A25-329A70AFC4F8}" type="pres">
      <dgm:prSet presAssocID="{31018282-75C5-41CD-A91B-D02F48B57534}" presName="level3hierChild" presStyleCnt="0"/>
      <dgm:spPr/>
    </dgm:pt>
  </dgm:ptLst>
  <dgm:cxnLst>
    <dgm:cxn modelId="{9B43AFE5-02DD-4F8B-9C4B-87A7C4D14281}" srcId="{0AEA8FF2-7688-4301-BD0D-F21EE5CE6F28}" destId="{563A2E9B-38DD-4774-8106-13E09831E6B4}" srcOrd="0" destOrd="0" parTransId="{54212704-F2ED-4323-B925-11BCEF28EFCF}" sibTransId="{BCD2B073-275B-4D3B-A44C-1B37B785BDDF}"/>
    <dgm:cxn modelId="{D6F053D2-095D-47D5-866D-41F53723C1D0}" type="presOf" srcId="{563A2E9B-38DD-4774-8106-13E09831E6B4}" destId="{D95D7573-332E-4C32-8298-973BA1BB30D7}" srcOrd="0" destOrd="0" presId="urn:microsoft.com/office/officeart/2005/8/layout/hierarchy2"/>
    <dgm:cxn modelId="{C2E131A4-EE81-403C-A1A8-7BEFFCC57132}" srcId="{31B82601-D36A-4F6E-AA33-3DD0EDECDF5F}" destId="{31018282-75C5-41CD-A91B-D02F48B57534}" srcOrd="0" destOrd="0" parTransId="{43785FAE-B378-41C8-9E5C-B544CF0E5756}" sibTransId="{449BAA7B-838B-4C5E-A629-B8FA6B04DB75}"/>
    <dgm:cxn modelId="{593C90AB-7C37-44FA-9EA9-19B22207BAC5}" type="presOf" srcId="{43785FAE-B378-41C8-9E5C-B544CF0E5756}" destId="{C31CE312-5290-401E-A682-AB0BF6E3D190}" srcOrd="0" destOrd="0" presId="urn:microsoft.com/office/officeart/2005/8/layout/hierarchy2"/>
    <dgm:cxn modelId="{81E740C4-30D7-466C-B4D0-3A725EDC246C}" type="presOf" srcId="{236D5EAF-C0DF-409A-A4DB-1AB74C7DC1FC}" destId="{F07C2B82-E7B2-40EE-998D-77650472578D}" srcOrd="1" destOrd="0" presId="urn:microsoft.com/office/officeart/2005/8/layout/hierarchy2"/>
    <dgm:cxn modelId="{FAE04D6C-D480-40B1-BE01-6038C1A15C0C}" type="presOf" srcId="{236D5EAF-C0DF-409A-A4DB-1AB74C7DC1FC}" destId="{F398EE3B-8E87-4A27-A845-8501C63DAB94}" srcOrd="0" destOrd="0" presId="urn:microsoft.com/office/officeart/2005/8/layout/hierarchy2"/>
    <dgm:cxn modelId="{6CB92FEB-918B-4EAE-AFCE-049DE08C72E5}" type="presOf" srcId="{31018282-75C5-41CD-A91B-D02F48B57534}" destId="{43595FD4-BF09-4BEF-BF1E-F28AE673E05C}" srcOrd="0" destOrd="0" presId="urn:microsoft.com/office/officeart/2005/8/layout/hierarchy2"/>
    <dgm:cxn modelId="{35AE394F-AD39-4179-9C49-1C3D6518BAB6}" type="presOf" srcId="{31B82601-D36A-4F6E-AA33-3DD0EDECDF5F}" destId="{3175430E-C0AB-49CA-A64C-7ED628474F9A}" srcOrd="0" destOrd="0" presId="urn:microsoft.com/office/officeart/2005/8/layout/hierarchy2"/>
    <dgm:cxn modelId="{743C132C-E27F-4593-ADF2-6E6CE24C0D3F}" srcId="{563A2E9B-38DD-4774-8106-13E09831E6B4}" destId="{31B82601-D36A-4F6E-AA33-3DD0EDECDF5F}" srcOrd="0" destOrd="0" parTransId="{236D5EAF-C0DF-409A-A4DB-1AB74C7DC1FC}" sibTransId="{67AEF25F-8CC9-4B32-B488-750DA2A6E55C}"/>
    <dgm:cxn modelId="{58A5AF60-A101-4C0B-86BE-6C81EE389BF1}" type="presOf" srcId="{0AEA8FF2-7688-4301-BD0D-F21EE5CE6F28}" destId="{331B2AA6-5095-40AA-9D4C-0A7B7ACF5825}" srcOrd="0" destOrd="0" presId="urn:microsoft.com/office/officeart/2005/8/layout/hierarchy2"/>
    <dgm:cxn modelId="{C5A18A00-AA35-4545-9317-594B35B401BF}" type="presOf" srcId="{43785FAE-B378-41C8-9E5C-B544CF0E5756}" destId="{DB565C11-A467-4265-BB24-342342789093}" srcOrd="1" destOrd="0" presId="urn:microsoft.com/office/officeart/2005/8/layout/hierarchy2"/>
    <dgm:cxn modelId="{BD74E2A5-C2B5-4EB4-B3FD-9477DF35B819}" type="presParOf" srcId="{331B2AA6-5095-40AA-9D4C-0A7B7ACF5825}" destId="{824A08F1-9960-4763-8EE6-8826681FEB3B}" srcOrd="0" destOrd="0" presId="urn:microsoft.com/office/officeart/2005/8/layout/hierarchy2"/>
    <dgm:cxn modelId="{16E4DDFE-1399-4072-8F21-12A7D4E6F1CE}" type="presParOf" srcId="{824A08F1-9960-4763-8EE6-8826681FEB3B}" destId="{D95D7573-332E-4C32-8298-973BA1BB30D7}" srcOrd="0" destOrd="0" presId="urn:microsoft.com/office/officeart/2005/8/layout/hierarchy2"/>
    <dgm:cxn modelId="{1F4B7C4F-42C0-4E09-A68C-5B5E385F39F5}" type="presParOf" srcId="{824A08F1-9960-4763-8EE6-8826681FEB3B}" destId="{ABCC693C-D66C-438D-BCC5-BDC4B56DBAC4}" srcOrd="1" destOrd="0" presId="urn:microsoft.com/office/officeart/2005/8/layout/hierarchy2"/>
    <dgm:cxn modelId="{8C2D77C2-9709-48F0-BA53-624AE6DD8640}" type="presParOf" srcId="{ABCC693C-D66C-438D-BCC5-BDC4B56DBAC4}" destId="{F398EE3B-8E87-4A27-A845-8501C63DAB94}" srcOrd="0" destOrd="0" presId="urn:microsoft.com/office/officeart/2005/8/layout/hierarchy2"/>
    <dgm:cxn modelId="{C5B406C2-162C-4AB3-817E-FCE7CF7602C2}" type="presParOf" srcId="{F398EE3B-8E87-4A27-A845-8501C63DAB94}" destId="{F07C2B82-E7B2-40EE-998D-77650472578D}" srcOrd="0" destOrd="0" presId="urn:microsoft.com/office/officeart/2005/8/layout/hierarchy2"/>
    <dgm:cxn modelId="{C4549A27-256F-4527-87DC-E7EEB5C9DBB9}" type="presParOf" srcId="{ABCC693C-D66C-438D-BCC5-BDC4B56DBAC4}" destId="{40A6EF8A-BA2E-4089-AEC6-5D046D2F7761}" srcOrd="1" destOrd="0" presId="urn:microsoft.com/office/officeart/2005/8/layout/hierarchy2"/>
    <dgm:cxn modelId="{97B744CE-C8D6-405E-B14C-797D135FF728}" type="presParOf" srcId="{40A6EF8A-BA2E-4089-AEC6-5D046D2F7761}" destId="{3175430E-C0AB-49CA-A64C-7ED628474F9A}" srcOrd="0" destOrd="0" presId="urn:microsoft.com/office/officeart/2005/8/layout/hierarchy2"/>
    <dgm:cxn modelId="{A605D25F-0703-474D-80FD-696570C24EF7}" type="presParOf" srcId="{40A6EF8A-BA2E-4089-AEC6-5D046D2F7761}" destId="{7AAA31C6-CDE0-4702-8AF8-EE04E2E95F5A}" srcOrd="1" destOrd="0" presId="urn:microsoft.com/office/officeart/2005/8/layout/hierarchy2"/>
    <dgm:cxn modelId="{0B22DE9D-2F66-4692-8AE4-4C6AE5CB5F1B}" type="presParOf" srcId="{7AAA31C6-CDE0-4702-8AF8-EE04E2E95F5A}" destId="{C31CE312-5290-401E-A682-AB0BF6E3D190}" srcOrd="0" destOrd="0" presId="urn:microsoft.com/office/officeart/2005/8/layout/hierarchy2"/>
    <dgm:cxn modelId="{13E35666-E955-49D5-831B-C96CC09038DC}" type="presParOf" srcId="{C31CE312-5290-401E-A682-AB0BF6E3D190}" destId="{DB565C11-A467-4265-BB24-342342789093}" srcOrd="0" destOrd="0" presId="urn:microsoft.com/office/officeart/2005/8/layout/hierarchy2"/>
    <dgm:cxn modelId="{2D575BB1-CE70-402D-BDF1-85E14C57F5CC}" type="presParOf" srcId="{7AAA31C6-CDE0-4702-8AF8-EE04E2E95F5A}" destId="{6CA9C5D3-49B2-4B74-9EFC-8F0118AEAC3A}" srcOrd="1" destOrd="0" presId="urn:microsoft.com/office/officeart/2005/8/layout/hierarchy2"/>
    <dgm:cxn modelId="{6D944637-3831-4E41-B578-FF616AF6EC26}" type="presParOf" srcId="{6CA9C5D3-49B2-4B74-9EFC-8F0118AEAC3A}" destId="{43595FD4-BF09-4BEF-BF1E-F28AE673E05C}" srcOrd="0" destOrd="0" presId="urn:microsoft.com/office/officeart/2005/8/layout/hierarchy2"/>
    <dgm:cxn modelId="{A69139B6-51DB-4A56-8BC2-C506DA537014}" type="presParOf" srcId="{6CA9C5D3-49B2-4B74-9EFC-8F0118AEAC3A}" destId="{29AA74D6-7B04-420D-9A25-329A70AFC4F8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AEA8FF2-7688-4301-BD0D-F21EE5CE6F28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63A2E9B-38DD-4774-8106-13E09831E6B4}">
      <dgm:prSet phldrT="[Text]"/>
      <dgm:spPr/>
      <dgm:t>
        <a:bodyPr/>
        <a:lstStyle/>
        <a:p>
          <a:r>
            <a:rPr lang="en-US" dirty="0" smtClean="0"/>
            <a:t>121</a:t>
          </a:r>
          <a:endParaRPr lang="en-US" dirty="0"/>
        </a:p>
      </dgm:t>
    </dgm:pt>
    <dgm:pt modelId="{54212704-F2ED-4323-B925-11BCEF28EFCF}" type="parTrans" cxnId="{9B43AFE5-02DD-4F8B-9C4B-87A7C4D14281}">
      <dgm:prSet/>
      <dgm:spPr/>
      <dgm:t>
        <a:bodyPr/>
        <a:lstStyle/>
        <a:p>
          <a:endParaRPr lang="en-US"/>
        </a:p>
      </dgm:t>
    </dgm:pt>
    <dgm:pt modelId="{BCD2B073-275B-4D3B-A44C-1B37B785BDDF}" type="sibTrans" cxnId="{9B43AFE5-02DD-4F8B-9C4B-87A7C4D14281}">
      <dgm:prSet/>
      <dgm:spPr/>
      <dgm:t>
        <a:bodyPr/>
        <a:lstStyle/>
        <a:p>
          <a:endParaRPr lang="en-US"/>
        </a:p>
      </dgm:t>
    </dgm:pt>
    <dgm:pt modelId="{D47A2466-7FC0-4792-9900-8AE0524760A5}">
      <dgm:prSet phldrT="[Text]"/>
      <dgm:spPr/>
      <dgm:t>
        <a:bodyPr/>
        <a:lstStyle/>
        <a:p>
          <a:r>
            <a:rPr lang="en-US" dirty="0" smtClean="0"/>
            <a:t>14.01.2013-14.02.2013</a:t>
          </a:r>
          <a:endParaRPr lang="en-US" dirty="0"/>
        </a:p>
      </dgm:t>
    </dgm:pt>
    <dgm:pt modelId="{3D554AC8-EA44-45A6-B6B7-D2FE151A7948}" type="parTrans" cxnId="{E2904DD2-05C1-4F06-9218-6270623CC9CF}">
      <dgm:prSet/>
      <dgm:spPr/>
      <dgm:t>
        <a:bodyPr/>
        <a:lstStyle/>
        <a:p>
          <a:endParaRPr lang="en-US"/>
        </a:p>
      </dgm:t>
    </dgm:pt>
    <dgm:pt modelId="{25D78C61-9098-42A8-AE04-E1736A78A510}" type="sibTrans" cxnId="{E2904DD2-05C1-4F06-9218-6270623CC9CF}">
      <dgm:prSet/>
      <dgm:spPr/>
      <dgm:t>
        <a:bodyPr/>
        <a:lstStyle/>
        <a:p>
          <a:endParaRPr lang="en-US"/>
        </a:p>
      </dgm:t>
    </dgm:pt>
    <dgm:pt modelId="{3ADAE47E-4512-4405-8B03-BD4EEE144E87}">
      <dgm:prSet phldrT="[Text]"/>
      <dgm:spPr/>
      <dgm:t>
        <a:bodyPr/>
        <a:lstStyle/>
        <a:p>
          <a:r>
            <a:rPr lang="en-US" dirty="0" smtClean="0"/>
            <a:t>06.09.2013-07.10.2013</a:t>
          </a:r>
          <a:endParaRPr lang="en-US" dirty="0"/>
        </a:p>
      </dgm:t>
    </dgm:pt>
    <dgm:pt modelId="{691C8F24-B5C7-491C-B180-20DB49B97F6B}" type="parTrans" cxnId="{85A92C07-5A38-42BA-8F89-E5E096609BAB}">
      <dgm:prSet/>
      <dgm:spPr/>
      <dgm:t>
        <a:bodyPr/>
        <a:lstStyle/>
        <a:p>
          <a:endParaRPr lang="en-US"/>
        </a:p>
      </dgm:t>
    </dgm:pt>
    <dgm:pt modelId="{D204C0EB-67E2-425C-B431-8465F8E42BF2}" type="sibTrans" cxnId="{85A92C07-5A38-42BA-8F89-E5E096609BAB}">
      <dgm:prSet/>
      <dgm:spPr/>
      <dgm:t>
        <a:bodyPr/>
        <a:lstStyle/>
        <a:p>
          <a:endParaRPr lang="en-US"/>
        </a:p>
      </dgm:t>
    </dgm:pt>
    <dgm:pt modelId="{8D0278C7-0271-4DC7-AEA3-49CAF903B7EE}">
      <dgm:prSet phldrT="[Text]"/>
      <dgm:spPr/>
      <dgm:t>
        <a:bodyPr/>
        <a:lstStyle/>
        <a:p>
          <a:r>
            <a:rPr lang="en-US" dirty="0" smtClean="0"/>
            <a:t>23.12.2013-10.03.2014</a:t>
          </a:r>
          <a:endParaRPr lang="en-US" dirty="0"/>
        </a:p>
      </dgm:t>
    </dgm:pt>
    <dgm:pt modelId="{4CE02CA8-45B7-4B7B-930F-562C8068A100}" type="parTrans" cxnId="{AE791002-9CE7-41EF-9444-A2F0466F4DC1}">
      <dgm:prSet/>
      <dgm:spPr/>
      <dgm:t>
        <a:bodyPr/>
        <a:lstStyle/>
        <a:p>
          <a:endParaRPr lang="en-US"/>
        </a:p>
      </dgm:t>
    </dgm:pt>
    <dgm:pt modelId="{BEFAA91E-5307-4F01-86AF-5DF7B756E531}" type="sibTrans" cxnId="{AE791002-9CE7-41EF-9444-A2F0466F4DC1}">
      <dgm:prSet/>
      <dgm:spPr/>
      <dgm:t>
        <a:bodyPr/>
        <a:lstStyle/>
        <a:p>
          <a:endParaRPr lang="en-US"/>
        </a:p>
      </dgm:t>
    </dgm:pt>
    <dgm:pt modelId="{D9A40F3E-E410-4586-85C3-80C3EDB47D88}">
      <dgm:prSet phldrT="[Text]"/>
      <dgm:spPr/>
      <dgm:t>
        <a:bodyPr/>
        <a:lstStyle/>
        <a:p>
          <a:r>
            <a:rPr lang="en-US" dirty="0" smtClean="0"/>
            <a:t>18.03.2014-28.04.2014</a:t>
          </a:r>
          <a:endParaRPr lang="en-US" dirty="0"/>
        </a:p>
      </dgm:t>
    </dgm:pt>
    <dgm:pt modelId="{B59232A1-8458-4320-8FAE-FDE93C6F15F1}" type="parTrans" cxnId="{74AF9FA6-3ECD-4B96-9BB5-81B95CB93E52}">
      <dgm:prSet/>
      <dgm:spPr/>
      <dgm:t>
        <a:bodyPr/>
        <a:lstStyle/>
        <a:p>
          <a:endParaRPr lang="en-US"/>
        </a:p>
      </dgm:t>
    </dgm:pt>
    <dgm:pt modelId="{B33AD11C-C082-4DC8-BCCA-22120CEB7D15}" type="sibTrans" cxnId="{74AF9FA6-3ECD-4B96-9BB5-81B95CB93E52}">
      <dgm:prSet/>
      <dgm:spPr/>
      <dgm:t>
        <a:bodyPr/>
        <a:lstStyle/>
        <a:p>
          <a:endParaRPr lang="en-US"/>
        </a:p>
      </dgm:t>
    </dgm:pt>
    <dgm:pt modelId="{665889B2-57B4-4A18-AD48-EBA31D7FE65B}">
      <dgm:prSet phldrT="[Text]"/>
      <dgm:spPr/>
      <dgm:t>
        <a:bodyPr/>
        <a:lstStyle/>
        <a:p>
          <a:r>
            <a:rPr lang="en-US" dirty="0" smtClean="0"/>
            <a:t>1 </a:t>
          </a:r>
          <a:r>
            <a:rPr lang="en-US" dirty="0" err="1" smtClean="0"/>
            <a:t>proiect</a:t>
          </a:r>
          <a:endParaRPr lang="en-US" dirty="0"/>
        </a:p>
      </dgm:t>
    </dgm:pt>
    <dgm:pt modelId="{52451E05-6FAB-4B58-BBE9-FAFA3ED0958F}" type="parTrans" cxnId="{199871DF-0B1D-4E46-BD82-855610615C2D}">
      <dgm:prSet/>
      <dgm:spPr/>
      <dgm:t>
        <a:bodyPr/>
        <a:lstStyle/>
        <a:p>
          <a:endParaRPr lang="en-US"/>
        </a:p>
      </dgm:t>
    </dgm:pt>
    <dgm:pt modelId="{900B55C4-BDA7-45F9-B65B-4EEDFED9F51F}" type="sibTrans" cxnId="{199871DF-0B1D-4E46-BD82-855610615C2D}">
      <dgm:prSet/>
      <dgm:spPr/>
      <dgm:t>
        <a:bodyPr/>
        <a:lstStyle/>
        <a:p>
          <a:endParaRPr lang="en-US"/>
        </a:p>
      </dgm:t>
    </dgm:pt>
    <dgm:pt modelId="{B0BB6111-81D0-4D84-BC8D-DF5526CD791F}">
      <dgm:prSet phldrT="[Text]"/>
      <dgm:spPr/>
      <dgm:t>
        <a:bodyPr/>
        <a:lstStyle/>
        <a:p>
          <a:r>
            <a:rPr lang="en-US" dirty="0" smtClean="0"/>
            <a:t>0 </a:t>
          </a:r>
          <a:r>
            <a:rPr lang="en-US" dirty="0" err="1" smtClean="0"/>
            <a:t>contracte</a:t>
          </a:r>
          <a:endParaRPr lang="en-US" dirty="0"/>
        </a:p>
      </dgm:t>
    </dgm:pt>
    <dgm:pt modelId="{784437AD-389F-467C-BBBE-6E26AF20D054}" type="parTrans" cxnId="{C715274A-082B-4589-BFDC-C16679B4FD86}">
      <dgm:prSet/>
      <dgm:spPr/>
      <dgm:t>
        <a:bodyPr/>
        <a:lstStyle/>
        <a:p>
          <a:endParaRPr lang="en-US"/>
        </a:p>
      </dgm:t>
    </dgm:pt>
    <dgm:pt modelId="{B8866F72-676A-4B9C-8F40-78BDF8E61C06}" type="sibTrans" cxnId="{C715274A-082B-4589-BFDC-C16679B4FD86}">
      <dgm:prSet/>
      <dgm:spPr/>
      <dgm:t>
        <a:bodyPr/>
        <a:lstStyle/>
        <a:p>
          <a:endParaRPr lang="en-US"/>
        </a:p>
      </dgm:t>
    </dgm:pt>
    <dgm:pt modelId="{90529254-B9C8-479B-AB31-41A7D164CB33}">
      <dgm:prSet phldrT="[Text]"/>
      <dgm:spPr/>
      <dgm:t>
        <a:bodyPr/>
        <a:lstStyle/>
        <a:p>
          <a:r>
            <a:rPr lang="en-US" dirty="0" smtClean="0"/>
            <a:t>1 </a:t>
          </a:r>
          <a:r>
            <a:rPr lang="en-US" dirty="0" err="1" smtClean="0"/>
            <a:t>proiect</a:t>
          </a:r>
          <a:endParaRPr lang="en-US" dirty="0"/>
        </a:p>
      </dgm:t>
    </dgm:pt>
    <dgm:pt modelId="{65058397-5A0E-43CD-9629-24B9F5917BCF}" type="parTrans" cxnId="{29EDCDAC-0531-4A2E-91BB-43B3CBF6A779}">
      <dgm:prSet/>
      <dgm:spPr/>
      <dgm:t>
        <a:bodyPr/>
        <a:lstStyle/>
        <a:p>
          <a:endParaRPr lang="en-US"/>
        </a:p>
      </dgm:t>
    </dgm:pt>
    <dgm:pt modelId="{BE8B5260-E768-403A-B4C9-E4BC92BB2DD5}" type="sibTrans" cxnId="{29EDCDAC-0531-4A2E-91BB-43B3CBF6A779}">
      <dgm:prSet/>
      <dgm:spPr/>
      <dgm:t>
        <a:bodyPr/>
        <a:lstStyle/>
        <a:p>
          <a:endParaRPr lang="en-US"/>
        </a:p>
      </dgm:t>
    </dgm:pt>
    <dgm:pt modelId="{8B24D898-9E5C-4553-A412-AA59BE64E5AB}">
      <dgm:prSet phldrT="[Text]"/>
      <dgm:spPr/>
      <dgm:t>
        <a:bodyPr/>
        <a:lstStyle/>
        <a:p>
          <a:r>
            <a:rPr lang="en-US" dirty="0" smtClean="0"/>
            <a:t>1 contract</a:t>
          </a:r>
          <a:endParaRPr lang="en-US" dirty="0"/>
        </a:p>
      </dgm:t>
    </dgm:pt>
    <dgm:pt modelId="{DF153CBE-9163-4D35-89CB-318013258331}" type="parTrans" cxnId="{D76F23A5-FD4B-4346-A981-68E951841D0C}">
      <dgm:prSet/>
      <dgm:spPr/>
      <dgm:t>
        <a:bodyPr/>
        <a:lstStyle/>
        <a:p>
          <a:endParaRPr lang="en-US"/>
        </a:p>
      </dgm:t>
    </dgm:pt>
    <dgm:pt modelId="{02004148-736A-4746-B88B-1C73E5D25B45}" type="sibTrans" cxnId="{D76F23A5-FD4B-4346-A981-68E951841D0C}">
      <dgm:prSet/>
      <dgm:spPr/>
      <dgm:t>
        <a:bodyPr/>
        <a:lstStyle/>
        <a:p>
          <a:endParaRPr lang="en-US"/>
        </a:p>
      </dgm:t>
    </dgm:pt>
    <dgm:pt modelId="{CD380E49-19D1-4444-9D55-DB0EE3B48D5E}">
      <dgm:prSet phldrT="[Text]"/>
      <dgm:spPr/>
      <dgm:t>
        <a:bodyPr/>
        <a:lstStyle/>
        <a:p>
          <a:r>
            <a:rPr lang="en-US" dirty="0" smtClean="0"/>
            <a:t>1 </a:t>
          </a:r>
          <a:r>
            <a:rPr lang="en-US" dirty="0" err="1" smtClean="0"/>
            <a:t>proiect</a:t>
          </a:r>
          <a:endParaRPr lang="en-US" dirty="0"/>
        </a:p>
      </dgm:t>
    </dgm:pt>
    <dgm:pt modelId="{A2A49E37-0343-44FC-8268-B525229E3943}" type="parTrans" cxnId="{D888D812-5F69-4996-A90A-AADDC47CC320}">
      <dgm:prSet/>
      <dgm:spPr/>
      <dgm:t>
        <a:bodyPr/>
        <a:lstStyle/>
        <a:p>
          <a:endParaRPr lang="en-US"/>
        </a:p>
      </dgm:t>
    </dgm:pt>
    <dgm:pt modelId="{3D80B9B0-1B20-4FC9-AE5E-B9247823BD8F}" type="sibTrans" cxnId="{D888D812-5F69-4996-A90A-AADDC47CC320}">
      <dgm:prSet/>
      <dgm:spPr/>
      <dgm:t>
        <a:bodyPr/>
        <a:lstStyle/>
        <a:p>
          <a:endParaRPr lang="en-US"/>
        </a:p>
      </dgm:t>
    </dgm:pt>
    <dgm:pt modelId="{BB480F6C-718E-47CC-BF12-1EFA70155211}">
      <dgm:prSet phldrT="[Text]"/>
      <dgm:spPr/>
      <dgm:t>
        <a:bodyPr/>
        <a:lstStyle/>
        <a:p>
          <a:r>
            <a:rPr lang="en-US" dirty="0" smtClean="0"/>
            <a:t>0 </a:t>
          </a:r>
          <a:r>
            <a:rPr lang="en-US" dirty="0" err="1" smtClean="0"/>
            <a:t>contracte</a:t>
          </a:r>
          <a:endParaRPr lang="en-US" dirty="0"/>
        </a:p>
      </dgm:t>
    </dgm:pt>
    <dgm:pt modelId="{90CF07D9-A60A-46EA-A10A-A3B65CE2A9B9}" type="parTrans" cxnId="{6A857DF2-39EC-4E6F-A92E-56145E084F41}">
      <dgm:prSet/>
      <dgm:spPr/>
      <dgm:t>
        <a:bodyPr/>
        <a:lstStyle/>
        <a:p>
          <a:endParaRPr lang="en-US"/>
        </a:p>
      </dgm:t>
    </dgm:pt>
    <dgm:pt modelId="{B816ABDC-71A3-4614-AC13-35477B3F6DD0}" type="sibTrans" cxnId="{6A857DF2-39EC-4E6F-A92E-56145E084F41}">
      <dgm:prSet/>
      <dgm:spPr/>
      <dgm:t>
        <a:bodyPr/>
        <a:lstStyle/>
        <a:p>
          <a:endParaRPr lang="en-US"/>
        </a:p>
      </dgm:t>
    </dgm:pt>
    <dgm:pt modelId="{56F68611-9F29-4AA2-B8E6-4ADF30A5AEBB}">
      <dgm:prSet phldrT="[Text]"/>
      <dgm:spPr/>
      <dgm:t>
        <a:bodyPr/>
        <a:lstStyle/>
        <a:p>
          <a:r>
            <a:rPr lang="en-US" dirty="0" smtClean="0"/>
            <a:t>0 </a:t>
          </a:r>
          <a:r>
            <a:rPr lang="en-US" dirty="0" err="1" smtClean="0"/>
            <a:t>proiecte</a:t>
          </a:r>
          <a:endParaRPr lang="en-US" dirty="0"/>
        </a:p>
      </dgm:t>
    </dgm:pt>
    <dgm:pt modelId="{4929AB14-DE26-4E5A-AD06-5B228096F1D2}" type="parTrans" cxnId="{B2D5270F-6FBD-432E-94D4-FB7479A6C63C}">
      <dgm:prSet/>
      <dgm:spPr/>
      <dgm:t>
        <a:bodyPr/>
        <a:lstStyle/>
        <a:p>
          <a:endParaRPr lang="en-US"/>
        </a:p>
      </dgm:t>
    </dgm:pt>
    <dgm:pt modelId="{FAE1DFD0-ECD4-4E4F-8718-21D18A4E52BF}" type="sibTrans" cxnId="{B2D5270F-6FBD-432E-94D4-FB7479A6C63C}">
      <dgm:prSet/>
      <dgm:spPr/>
      <dgm:t>
        <a:bodyPr/>
        <a:lstStyle/>
        <a:p>
          <a:endParaRPr lang="en-US"/>
        </a:p>
      </dgm:t>
    </dgm:pt>
    <dgm:pt modelId="{331B2AA6-5095-40AA-9D4C-0A7B7ACF5825}" type="pres">
      <dgm:prSet presAssocID="{0AEA8FF2-7688-4301-BD0D-F21EE5CE6F28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24A08F1-9960-4763-8EE6-8826681FEB3B}" type="pres">
      <dgm:prSet presAssocID="{563A2E9B-38DD-4774-8106-13E09831E6B4}" presName="root1" presStyleCnt="0"/>
      <dgm:spPr/>
    </dgm:pt>
    <dgm:pt modelId="{D95D7573-332E-4C32-8298-973BA1BB30D7}" type="pres">
      <dgm:prSet presAssocID="{563A2E9B-38DD-4774-8106-13E09831E6B4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BCC693C-D66C-438D-BCC5-BDC4B56DBAC4}" type="pres">
      <dgm:prSet presAssocID="{563A2E9B-38DD-4774-8106-13E09831E6B4}" presName="level2hierChild" presStyleCnt="0"/>
      <dgm:spPr/>
    </dgm:pt>
    <dgm:pt modelId="{E6A94A9B-1B01-45F7-8C37-288795B44B78}" type="pres">
      <dgm:prSet presAssocID="{3D554AC8-EA44-45A6-B6B7-D2FE151A7948}" presName="conn2-1" presStyleLbl="parChTrans1D2" presStyleIdx="0" presStyleCnt="4"/>
      <dgm:spPr/>
      <dgm:t>
        <a:bodyPr/>
        <a:lstStyle/>
        <a:p>
          <a:endParaRPr lang="en-US"/>
        </a:p>
      </dgm:t>
    </dgm:pt>
    <dgm:pt modelId="{C2A46798-ADF6-4F0E-A5AF-D7BE12E3F563}" type="pres">
      <dgm:prSet presAssocID="{3D554AC8-EA44-45A6-B6B7-D2FE151A7948}" presName="connTx" presStyleLbl="parChTrans1D2" presStyleIdx="0" presStyleCnt="4"/>
      <dgm:spPr/>
      <dgm:t>
        <a:bodyPr/>
        <a:lstStyle/>
        <a:p>
          <a:endParaRPr lang="en-US"/>
        </a:p>
      </dgm:t>
    </dgm:pt>
    <dgm:pt modelId="{E44602F4-5032-417A-9A3A-88D4CA1F9A19}" type="pres">
      <dgm:prSet presAssocID="{D47A2466-7FC0-4792-9900-8AE0524760A5}" presName="root2" presStyleCnt="0"/>
      <dgm:spPr/>
    </dgm:pt>
    <dgm:pt modelId="{1ECFEAD7-3A2E-4E91-89E9-DCF3792AC611}" type="pres">
      <dgm:prSet presAssocID="{D47A2466-7FC0-4792-9900-8AE0524760A5}" presName="LevelTwoTextNode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4B250A5-5E8A-4359-8C26-D4055B7A119F}" type="pres">
      <dgm:prSet presAssocID="{D47A2466-7FC0-4792-9900-8AE0524760A5}" presName="level3hierChild" presStyleCnt="0"/>
      <dgm:spPr/>
    </dgm:pt>
    <dgm:pt modelId="{222AD76E-642B-4395-8755-B63E809E796F}" type="pres">
      <dgm:prSet presAssocID="{52451E05-6FAB-4B58-BBE9-FAFA3ED0958F}" presName="conn2-1" presStyleLbl="parChTrans1D3" presStyleIdx="0" presStyleCnt="4"/>
      <dgm:spPr/>
      <dgm:t>
        <a:bodyPr/>
        <a:lstStyle/>
        <a:p>
          <a:endParaRPr lang="en-US"/>
        </a:p>
      </dgm:t>
    </dgm:pt>
    <dgm:pt modelId="{69F5C008-EC2C-4393-B5C1-9ECC5A6AC6BA}" type="pres">
      <dgm:prSet presAssocID="{52451E05-6FAB-4B58-BBE9-FAFA3ED0958F}" presName="connTx" presStyleLbl="parChTrans1D3" presStyleIdx="0" presStyleCnt="4"/>
      <dgm:spPr/>
      <dgm:t>
        <a:bodyPr/>
        <a:lstStyle/>
        <a:p>
          <a:endParaRPr lang="en-US"/>
        </a:p>
      </dgm:t>
    </dgm:pt>
    <dgm:pt modelId="{0E419773-05DE-4FB0-8391-B16AC0093D86}" type="pres">
      <dgm:prSet presAssocID="{665889B2-57B4-4A18-AD48-EBA31D7FE65B}" presName="root2" presStyleCnt="0"/>
      <dgm:spPr/>
    </dgm:pt>
    <dgm:pt modelId="{69B92315-DB55-4C3F-A2E2-3772E8962215}" type="pres">
      <dgm:prSet presAssocID="{665889B2-57B4-4A18-AD48-EBA31D7FE65B}" presName="LevelTwoTextNode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EF87641-E915-4D3B-8A85-12F72F73F22E}" type="pres">
      <dgm:prSet presAssocID="{665889B2-57B4-4A18-AD48-EBA31D7FE65B}" presName="level3hierChild" presStyleCnt="0"/>
      <dgm:spPr/>
    </dgm:pt>
    <dgm:pt modelId="{25EA17AD-7A5F-4036-8FEC-8016BB520DDD}" type="pres">
      <dgm:prSet presAssocID="{784437AD-389F-467C-BBBE-6E26AF20D054}" presName="conn2-1" presStyleLbl="parChTrans1D4" presStyleIdx="0" presStyleCnt="3"/>
      <dgm:spPr/>
      <dgm:t>
        <a:bodyPr/>
        <a:lstStyle/>
        <a:p>
          <a:endParaRPr lang="en-US"/>
        </a:p>
      </dgm:t>
    </dgm:pt>
    <dgm:pt modelId="{AAE6572B-EEB3-4E8C-84D6-79452CF02A1B}" type="pres">
      <dgm:prSet presAssocID="{784437AD-389F-467C-BBBE-6E26AF20D054}" presName="connTx" presStyleLbl="parChTrans1D4" presStyleIdx="0" presStyleCnt="3"/>
      <dgm:spPr/>
      <dgm:t>
        <a:bodyPr/>
        <a:lstStyle/>
        <a:p>
          <a:endParaRPr lang="en-US"/>
        </a:p>
      </dgm:t>
    </dgm:pt>
    <dgm:pt modelId="{28C8E1D2-9A65-45F2-A653-B5C409200483}" type="pres">
      <dgm:prSet presAssocID="{B0BB6111-81D0-4D84-BC8D-DF5526CD791F}" presName="root2" presStyleCnt="0"/>
      <dgm:spPr/>
    </dgm:pt>
    <dgm:pt modelId="{AF164918-F719-47F6-A705-7C323F025764}" type="pres">
      <dgm:prSet presAssocID="{B0BB6111-81D0-4D84-BC8D-DF5526CD791F}" presName="LevelTwoTextNode" presStyleLbl="node4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57CF5BB-27C6-45ED-8328-679C0CAD5279}" type="pres">
      <dgm:prSet presAssocID="{B0BB6111-81D0-4D84-BC8D-DF5526CD791F}" presName="level3hierChild" presStyleCnt="0"/>
      <dgm:spPr/>
    </dgm:pt>
    <dgm:pt modelId="{8BDAB891-4182-4E59-A14E-34D22CC6A431}" type="pres">
      <dgm:prSet presAssocID="{691C8F24-B5C7-491C-B180-20DB49B97F6B}" presName="conn2-1" presStyleLbl="parChTrans1D2" presStyleIdx="1" presStyleCnt="4"/>
      <dgm:spPr/>
      <dgm:t>
        <a:bodyPr/>
        <a:lstStyle/>
        <a:p>
          <a:endParaRPr lang="en-US"/>
        </a:p>
      </dgm:t>
    </dgm:pt>
    <dgm:pt modelId="{28E3EBA1-8CF7-484E-ADCB-E3ACEB434D31}" type="pres">
      <dgm:prSet presAssocID="{691C8F24-B5C7-491C-B180-20DB49B97F6B}" presName="connTx" presStyleLbl="parChTrans1D2" presStyleIdx="1" presStyleCnt="4"/>
      <dgm:spPr/>
      <dgm:t>
        <a:bodyPr/>
        <a:lstStyle/>
        <a:p>
          <a:endParaRPr lang="en-US"/>
        </a:p>
      </dgm:t>
    </dgm:pt>
    <dgm:pt modelId="{1F8BB545-303A-4AAB-B1D0-03824EC8B35D}" type="pres">
      <dgm:prSet presAssocID="{3ADAE47E-4512-4405-8B03-BD4EEE144E87}" presName="root2" presStyleCnt="0"/>
      <dgm:spPr/>
    </dgm:pt>
    <dgm:pt modelId="{8D879A52-9170-48D0-B1A6-EB0381EACF74}" type="pres">
      <dgm:prSet presAssocID="{3ADAE47E-4512-4405-8B03-BD4EEE144E87}" presName="LevelTwoTextNode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9806D61-7D15-4772-BD21-CA10F1A88DDB}" type="pres">
      <dgm:prSet presAssocID="{3ADAE47E-4512-4405-8B03-BD4EEE144E87}" presName="level3hierChild" presStyleCnt="0"/>
      <dgm:spPr/>
    </dgm:pt>
    <dgm:pt modelId="{FE7A8969-ABBB-4DEA-A838-25E93CA46459}" type="pres">
      <dgm:prSet presAssocID="{65058397-5A0E-43CD-9629-24B9F5917BCF}" presName="conn2-1" presStyleLbl="parChTrans1D3" presStyleIdx="1" presStyleCnt="4"/>
      <dgm:spPr/>
      <dgm:t>
        <a:bodyPr/>
        <a:lstStyle/>
        <a:p>
          <a:endParaRPr lang="en-US"/>
        </a:p>
      </dgm:t>
    </dgm:pt>
    <dgm:pt modelId="{E87EF41C-7F8D-428D-BF12-89882CDF12E3}" type="pres">
      <dgm:prSet presAssocID="{65058397-5A0E-43CD-9629-24B9F5917BCF}" presName="connTx" presStyleLbl="parChTrans1D3" presStyleIdx="1" presStyleCnt="4"/>
      <dgm:spPr/>
      <dgm:t>
        <a:bodyPr/>
        <a:lstStyle/>
        <a:p>
          <a:endParaRPr lang="en-US"/>
        </a:p>
      </dgm:t>
    </dgm:pt>
    <dgm:pt modelId="{88A633A9-7378-4BC3-ACE5-75349ABBBC80}" type="pres">
      <dgm:prSet presAssocID="{90529254-B9C8-479B-AB31-41A7D164CB33}" presName="root2" presStyleCnt="0"/>
      <dgm:spPr/>
    </dgm:pt>
    <dgm:pt modelId="{8276084F-296B-44A1-A373-87C77C470672}" type="pres">
      <dgm:prSet presAssocID="{90529254-B9C8-479B-AB31-41A7D164CB33}" presName="LevelTwoTextNode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AEF40B1-897F-45DB-B133-0FF578BD3197}" type="pres">
      <dgm:prSet presAssocID="{90529254-B9C8-479B-AB31-41A7D164CB33}" presName="level3hierChild" presStyleCnt="0"/>
      <dgm:spPr/>
    </dgm:pt>
    <dgm:pt modelId="{132FF34A-C434-4D69-878E-C1A20321D7F4}" type="pres">
      <dgm:prSet presAssocID="{DF153CBE-9163-4D35-89CB-318013258331}" presName="conn2-1" presStyleLbl="parChTrans1D4" presStyleIdx="1" presStyleCnt="3"/>
      <dgm:spPr/>
      <dgm:t>
        <a:bodyPr/>
        <a:lstStyle/>
        <a:p>
          <a:endParaRPr lang="en-US"/>
        </a:p>
      </dgm:t>
    </dgm:pt>
    <dgm:pt modelId="{3493A283-D888-4865-A110-A5D68EC77628}" type="pres">
      <dgm:prSet presAssocID="{DF153CBE-9163-4D35-89CB-318013258331}" presName="connTx" presStyleLbl="parChTrans1D4" presStyleIdx="1" presStyleCnt="3"/>
      <dgm:spPr/>
      <dgm:t>
        <a:bodyPr/>
        <a:lstStyle/>
        <a:p>
          <a:endParaRPr lang="en-US"/>
        </a:p>
      </dgm:t>
    </dgm:pt>
    <dgm:pt modelId="{E931450E-3EB0-474B-AAC4-4F6BFA878075}" type="pres">
      <dgm:prSet presAssocID="{8B24D898-9E5C-4553-A412-AA59BE64E5AB}" presName="root2" presStyleCnt="0"/>
      <dgm:spPr/>
    </dgm:pt>
    <dgm:pt modelId="{F7E6D7E4-15B1-461F-9E20-838B7BC414C0}" type="pres">
      <dgm:prSet presAssocID="{8B24D898-9E5C-4553-A412-AA59BE64E5AB}" presName="LevelTwoTextNode" presStyleLbl="node4" presStyleIdx="1" presStyleCnt="3" custLinFactNeighborX="7883" custLinFactNeighborY="-88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CEB3272-5289-4EC0-8F0F-075341531982}" type="pres">
      <dgm:prSet presAssocID="{8B24D898-9E5C-4553-A412-AA59BE64E5AB}" presName="level3hierChild" presStyleCnt="0"/>
      <dgm:spPr/>
    </dgm:pt>
    <dgm:pt modelId="{78DD99C8-5A0F-48F6-81FF-120676501B66}" type="pres">
      <dgm:prSet presAssocID="{4CE02CA8-45B7-4B7B-930F-562C8068A100}" presName="conn2-1" presStyleLbl="parChTrans1D2" presStyleIdx="2" presStyleCnt="4"/>
      <dgm:spPr/>
      <dgm:t>
        <a:bodyPr/>
        <a:lstStyle/>
        <a:p>
          <a:endParaRPr lang="en-US"/>
        </a:p>
      </dgm:t>
    </dgm:pt>
    <dgm:pt modelId="{13A8F8EF-CA15-411E-96F8-393CBB570746}" type="pres">
      <dgm:prSet presAssocID="{4CE02CA8-45B7-4B7B-930F-562C8068A100}" presName="connTx" presStyleLbl="parChTrans1D2" presStyleIdx="2" presStyleCnt="4"/>
      <dgm:spPr/>
      <dgm:t>
        <a:bodyPr/>
        <a:lstStyle/>
        <a:p>
          <a:endParaRPr lang="en-US"/>
        </a:p>
      </dgm:t>
    </dgm:pt>
    <dgm:pt modelId="{F773D585-A398-4428-9C35-949A830EEF2E}" type="pres">
      <dgm:prSet presAssocID="{8D0278C7-0271-4DC7-AEA3-49CAF903B7EE}" presName="root2" presStyleCnt="0"/>
      <dgm:spPr/>
    </dgm:pt>
    <dgm:pt modelId="{4B3ECE82-A177-4D43-B374-44AD2B342EF5}" type="pres">
      <dgm:prSet presAssocID="{8D0278C7-0271-4DC7-AEA3-49CAF903B7EE}" presName="LevelTwoTextNode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78D8D6F-A5BD-4288-8090-2EC36F82A86A}" type="pres">
      <dgm:prSet presAssocID="{8D0278C7-0271-4DC7-AEA3-49CAF903B7EE}" presName="level3hierChild" presStyleCnt="0"/>
      <dgm:spPr/>
    </dgm:pt>
    <dgm:pt modelId="{D00B9A10-EE98-491A-A344-EFADB3F2DDDC}" type="pres">
      <dgm:prSet presAssocID="{A2A49E37-0343-44FC-8268-B525229E3943}" presName="conn2-1" presStyleLbl="parChTrans1D3" presStyleIdx="2" presStyleCnt="4"/>
      <dgm:spPr/>
      <dgm:t>
        <a:bodyPr/>
        <a:lstStyle/>
        <a:p>
          <a:endParaRPr lang="en-US"/>
        </a:p>
      </dgm:t>
    </dgm:pt>
    <dgm:pt modelId="{521B417A-F398-4E3D-A070-DB597EA2541A}" type="pres">
      <dgm:prSet presAssocID="{A2A49E37-0343-44FC-8268-B525229E3943}" presName="connTx" presStyleLbl="parChTrans1D3" presStyleIdx="2" presStyleCnt="4"/>
      <dgm:spPr/>
      <dgm:t>
        <a:bodyPr/>
        <a:lstStyle/>
        <a:p>
          <a:endParaRPr lang="en-US"/>
        </a:p>
      </dgm:t>
    </dgm:pt>
    <dgm:pt modelId="{AE04041E-4E37-41FF-8CAC-40029689FD53}" type="pres">
      <dgm:prSet presAssocID="{CD380E49-19D1-4444-9D55-DB0EE3B48D5E}" presName="root2" presStyleCnt="0"/>
      <dgm:spPr/>
    </dgm:pt>
    <dgm:pt modelId="{A45FA21C-74C7-473F-85B3-75EAB4C22276}" type="pres">
      <dgm:prSet presAssocID="{CD380E49-19D1-4444-9D55-DB0EE3B48D5E}" presName="LevelTwoTextNode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33555E2-A9BB-4DE7-8BA0-665FA60F7C34}" type="pres">
      <dgm:prSet presAssocID="{CD380E49-19D1-4444-9D55-DB0EE3B48D5E}" presName="level3hierChild" presStyleCnt="0"/>
      <dgm:spPr/>
    </dgm:pt>
    <dgm:pt modelId="{F0E14A53-C828-4DDC-848D-E4C3A296FA53}" type="pres">
      <dgm:prSet presAssocID="{90CF07D9-A60A-46EA-A10A-A3B65CE2A9B9}" presName="conn2-1" presStyleLbl="parChTrans1D4" presStyleIdx="2" presStyleCnt="3"/>
      <dgm:spPr/>
      <dgm:t>
        <a:bodyPr/>
        <a:lstStyle/>
        <a:p>
          <a:endParaRPr lang="en-US"/>
        </a:p>
      </dgm:t>
    </dgm:pt>
    <dgm:pt modelId="{010B2E00-01E5-4C50-8B57-FEAD82DFF26E}" type="pres">
      <dgm:prSet presAssocID="{90CF07D9-A60A-46EA-A10A-A3B65CE2A9B9}" presName="connTx" presStyleLbl="parChTrans1D4" presStyleIdx="2" presStyleCnt="3"/>
      <dgm:spPr/>
      <dgm:t>
        <a:bodyPr/>
        <a:lstStyle/>
        <a:p>
          <a:endParaRPr lang="en-US"/>
        </a:p>
      </dgm:t>
    </dgm:pt>
    <dgm:pt modelId="{BF61F4DD-5F30-47BC-B9F3-B58B4B84E28C}" type="pres">
      <dgm:prSet presAssocID="{BB480F6C-718E-47CC-BF12-1EFA70155211}" presName="root2" presStyleCnt="0"/>
      <dgm:spPr/>
    </dgm:pt>
    <dgm:pt modelId="{7212A9FF-D9C7-450F-B306-2CF281FB366E}" type="pres">
      <dgm:prSet presAssocID="{BB480F6C-718E-47CC-BF12-1EFA70155211}" presName="LevelTwoTextNode" presStyleLbl="node4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CDA78D8-768A-4F43-B4EB-72B7AE41EF88}" type="pres">
      <dgm:prSet presAssocID="{BB480F6C-718E-47CC-BF12-1EFA70155211}" presName="level3hierChild" presStyleCnt="0"/>
      <dgm:spPr/>
    </dgm:pt>
    <dgm:pt modelId="{972C4C94-6069-4915-BD78-F313705A0EC4}" type="pres">
      <dgm:prSet presAssocID="{B59232A1-8458-4320-8FAE-FDE93C6F15F1}" presName="conn2-1" presStyleLbl="parChTrans1D2" presStyleIdx="3" presStyleCnt="4"/>
      <dgm:spPr/>
      <dgm:t>
        <a:bodyPr/>
        <a:lstStyle/>
        <a:p>
          <a:endParaRPr lang="en-US"/>
        </a:p>
      </dgm:t>
    </dgm:pt>
    <dgm:pt modelId="{AF69399E-8D26-440E-9EE6-402A4A1D1DA4}" type="pres">
      <dgm:prSet presAssocID="{B59232A1-8458-4320-8FAE-FDE93C6F15F1}" presName="connTx" presStyleLbl="parChTrans1D2" presStyleIdx="3" presStyleCnt="4"/>
      <dgm:spPr/>
      <dgm:t>
        <a:bodyPr/>
        <a:lstStyle/>
        <a:p>
          <a:endParaRPr lang="en-US"/>
        </a:p>
      </dgm:t>
    </dgm:pt>
    <dgm:pt modelId="{B729C222-DD77-4EDF-8C4D-78DA02389373}" type="pres">
      <dgm:prSet presAssocID="{D9A40F3E-E410-4586-85C3-80C3EDB47D88}" presName="root2" presStyleCnt="0"/>
      <dgm:spPr/>
    </dgm:pt>
    <dgm:pt modelId="{8F6BF032-1AF1-4C2B-B504-FC73A062C545}" type="pres">
      <dgm:prSet presAssocID="{D9A40F3E-E410-4586-85C3-80C3EDB47D88}" presName="LevelTwoTextNode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45BCEB3-2F50-40E3-81DF-1EE15F8061C3}" type="pres">
      <dgm:prSet presAssocID="{D9A40F3E-E410-4586-85C3-80C3EDB47D88}" presName="level3hierChild" presStyleCnt="0"/>
      <dgm:spPr/>
    </dgm:pt>
    <dgm:pt modelId="{3B04181C-FF22-48EA-A57B-020F50618933}" type="pres">
      <dgm:prSet presAssocID="{4929AB14-DE26-4E5A-AD06-5B228096F1D2}" presName="conn2-1" presStyleLbl="parChTrans1D3" presStyleIdx="3" presStyleCnt="4"/>
      <dgm:spPr/>
      <dgm:t>
        <a:bodyPr/>
        <a:lstStyle/>
        <a:p>
          <a:endParaRPr lang="en-US"/>
        </a:p>
      </dgm:t>
    </dgm:pt>
    <dgm:pt modelId="{57AF0F58-1AD7-4DF4-9543-177CAB4E2FB1}" type="pres">
      <dgm:prSet presAssocID="{4929AB14-DE26-4E5A-AD06-5B228096F1D2}" presName="connTx" presStyleLbl="parChTrans1D3" presStyleIdx="3" presStyleCnt="4"/>
      <dgm:spPr/>
      <dgm:t>
        <a:bodyPr/>
        <a:lstStyle/>
        <a:p>
          <a:endParaRPr lang="en-US"/>
        </a:p>
      </dgm:t>
    </dgm:pt>
    <dgm:pt modelId="{3C7DE719-7AE0-48D4-8278-1F93B4B77002}" type="pres">
      <dgm:prSet presAssocID="{56F68611-9F29-4AA2-B8E6-4ADF30A5AEBB}" presName="root2" presStyleCnt="0"/>
      <dgm:spPr/>
    </dgm:pt>
    <dgm:pt modelId="{8753645B-73D4-45FD-A9F8-1B874EA15E8B}" type="pres">
      <dgm:prSet presAssocID="{56F68611-9F29-4AA2-B8E6-4ADF30A5AEBB}" presName="LevelTwoTextNode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BF78E52-443D-4E22-8F51-C41B8453FB30}" type="pres">
      <dgm:prSet presAssocID="{56F68611-9F29-4AA2-B8E6-4ADF30A5AEBB}" presName="level3hierChild" presStyleCnt="0"/>
      <dgm:spPr/>
    </dgm:pt>
  </dgm:ptLst>
  <dgm:cxnLst>
    <dgm:cxn modelId="{7CC5B6DB-C0D7-4207-841C-0FA05A40F43E}" type="presOf" srcId="{B0BB6111-81D0-4D84-BC8D-DF5526CD791F}" destId="{AF164918-F719-47F6-A705-7C323F025764}" srcOrd="0" destOrd="0" presId="urn:microsoft.com/office/officeart/2005/8/layout/hierarchy2"/>
    <dgm:cxn modelId="{EFB2DE92-9ECB-43A3-AC11-14728C35A25F}" type="presOf" srcId="{B59232A1-8458-4320-8FAE-FDE93C6F15F1}" destId="{972C4C94-6069-4915-BD78-F313705A0EC4}" srcOrd="0" destOrd="0" presId="urn:microsoft.com/office/officeart/2005/8/layout/hierarchy2"/>
    <dgm:cxn modelId="{6283F7C6-27A7-4B92-9FD0-9C34D7ADCA11}" type="presOf" srcId="{3D554AC8-EA44-45A6-B6B7-D2FE151A7948}" destId="{C2A46798-ADF6-4F0E-A5AF-D7BE12E3F563}" srcOrd="1" destOrd="0" presId="urn:microsoft.com/office/officeart/2005/8/layout/hierarchy2"/>
    <dgm:cxn modelId="{7CF6717C-61B0-4DB0-A3D6-69A54D065F2D}" type="presOf" srcId="{8D0278C7-0271-4DC7-AEA3-49CAF903B7EE}" destId="{4B3ECE82-A177-4D43-B374-44AD2B342EF5}" srcOrd="0" destOrd="0" presId="urn:microsoft.com/office/officeart/2005/8/layout/hierarchy2"/>
    <dgm:cxn modelId="{284445F2-EC6C-4D5A-945D-7F6794C48C41}" type="presOf" srcId="{4CE02CA8-45B7-4B7B-930F-562C8068A100}" destId="{13A8F8EF-CA15-411E-96F8-393CBB570746}" srcOrd="1" destOrd="0" presId="urn:microsoft.com/office/officeart/2005/8/layout/hierarchy2"/>
    <dgm:cxn modelId="{32616CB7-DDDF-4C8E-9E42-D6EEFCE45697}" type="presOf" srcId="{8B24D898-9E5C-4553-A412-AA59BE64E5AB}" destId="{F7E6D7E4-15B1-461F-9E20-838B7BC414C0}" srcOrd="0" destOrd="0" presId="urn:microsoft.com/office/officeart/2005/8/layout/hierarchy2"/>
    <dgm:cxn modelId="{E2904DD2-05C1-4F06-9218-6270623CC9CF}" srcId="{563A2E9B-38DD-4774-8106-13E09831E6B4}" destId="{D47A2466-7FC0-4792-9900-8AE0524760A5}" srcOrd="0" destOrd="0" parTransId="{3D554AC8-EA44-45A6-B6B7-D2FE151A7948}" sibTransId="{25D78C61-9098-42A8-AE04-E1736A78A510}"/>
    <dgm:cxn modelId="{C65826B9-45A4-41AB-AC04-8929E1346E57}" type="presOf" srcId="{90CF07D9-A60A-46EA-A10A-A3B65CE2A9B9}" destId="{F0E14A53-C828-4DDC-848D-E4C3A296FA53}" srcOrd="0" destOrd="0" presId="urn:microsoft.com/office/officeart/2005/8/layout/hierarchy2"/>
    <dgm:cxn modelId="{876D9700-E11F-43B9-851C-3BC03E918884}" type="presOf" srcId="{563A2E9B-38DD-4774-8106-13E09831E6B4}" destId="{D95D7573-332E-4C32-8298-973BA1BB30D7}" srcOrd="0" destOrd="0" presId="urn:microsoft.com/office/officeart/2005/8/layout/hierarchy2"/>
    <dgm:cxn modelId="{FCD29A89-6E7B-49E6-BAEC-74EEE586929B}" type="presOf" srcId="{D9A40F3E-E410-4586-85C3-80C3EDB47D88}" destId="{8F6BF032-1AF1-4C2B-B504-FC73A062C545}" srcOrd="0" destOrd="0" presId="urn:microsoft.com/office/officeart/2005/8/layout/hierarchy2"/>
    <dgm:cxn modelId="{3A05F646-13E7-4497-B6A5-D3D55B2938F7}" type="presOf" srcId="{56F68611-9F29-4AA2-B8E6-4ADF30A5AEBB}" destId="{8753645B-73D4-45FD-A9F8-1B874EA15E8B}" srcOrd="0" destOrd="0" presId="urn:microsoft.com/office/officeart/2005/8/layout/hierarchy2"/>
    <dgm:cxn modelId="{02EFB1BF-66FC-49DD-803C-1BB2983B61DE}" type="presOf" srcId="{3D554AC8-EA44-45A6-B6B7-D2FE151A7948}" destId="{E6A94A9B-1B01-45F7-8C37-288795B44B78}" srcOrd="0" destOrd="0" presId="urn:microsoft.com/office/officeart/2005/8/layout/hierarchy2"/>
    <dgm:cxn modelId="{9A1BEE28-04B2-40FA-BD1A-922B597E32BB}" type="presOf" srcId="{65058397-5A0E-43CD-9629-24B9F5917BCF}" destId="{E87EF41C-7F8D-428D-BF12-89882CDF12E3}" srcOrd="1" destOrd="0" presId="urn:microsoft.com/office/officeart/2005/8/layout/hierarchy2"/>
    <dgm:cxn modelId="{CC8C39A7-A23C-4F20-B7AD-A527EE78FE0C}" type="presOf" srcId="{DF153CBE-9163-4D35-89CB-318013258331}" destId="{3493A283-D888-4865-A110-A5D68EC77628}" srcOrd="1" destOrd="0" presId="urn:microsoft.com/office/officeart/2005/8/layout/hierarchy2"/>
    <dgm:cxn modelId="{74AF9FA6-3ECD-4B96-9BB5-81B95CB93E52}" srcId="{563A2E9B-38DD-4774-8106-13E09831E6B4}" destId="{D9A40F3E-E410-4586-85C3-80C3EDB47D88}" srcOrd="3" destOrd="0" parTransId="{B59232A1-8458-4320-8FAE-FDE93C6F15F1}" sibTransId="{B33AD11C-C082-4DC8-BCCA-22120CEB7D15}"/>
    <dgm:cxn modelId="{428C3ACC-AE67-4AE9-AF84-C877C0514A7F}" type="presOf" srcId="{0AEA8FF2-7688-4301-BD0D-F21EE5CE6F28}" destId="{331B2AA6-5095-40AA-9D4C-0A7B7ACF5825}" srcOrd="0" destOrd="0" presId="urn:microsoft.com/office/officeart/2005/8/layout/hierarchy2"/>
    <dgm:cxn modelId="{4EF5C43E-25A5-412F-9809-26574CD80095}" type="presOf" srcId="{665889B2-57B4-4A18-AD48-EBA31D7FE65B}" destId="{69B92315-DB55-4C3F-A2E2-3772E8962215}" srcOrd="0" destOrd="0" presId="urn:microsoft.com/office/officeart/2005/8/layout/hierarchy2"/>
    <dgm:cxn modelId="{82ECE2CD-FE1E-40D4-84D0-1001333E4AE5}" type="presOf" srcId="{A2A49E37-0343-44FC-8268-B525229E3943}" destId="{D00B9A10-EE98-491A-A344-EFADB3F2DDDC}" srcOrd="0" destOrd="0" presId="urn:microsoft.com/office/officeart/2005/8/layout/hierarchy2"/>
    <dgm:cxn modelId="{5FC54606-3CD9-4842-9AF5-050269D34798}" type="presOf" srcId="{4929AB14-DE26-4E5A-AD06-5B228096F1D2}" destId="{57AF0F58-1AD7-4DF4-9543-177CAB4E2FB1}" srcOrd="1" destOrd="0" presId="urn:microsoft.com/office/officeart/2005/8/layout/hierarchy2"/>
    <dgm:cxn modelId="{E3F547AF-A2C8-4299-A0E7-C030B46ADDEE}" type="presOf" srcId="{52451E05-6FAB-4B58-BBE9-FAFA3ED0958F}" destId="{222AD76E-642B-4395-8755-B63E809E796F}" srcOrd="0" destOrd="0" presId="urn:microsoft.com/office/officeart/2005/8/layout/hierarchy2"/>
    <dgm:cxn modelId="{D888D812-5F69-4996-A90A-AADDC47CC320}" srcId="{8D0278C7-0271-4DC7-AEA3-49CAF903B7EE}" destId="{CD380E49-19D1-4444-9D55-DB0EE3B48D5E}" srcOrd="0" destOrd="0" parTransId="{A2A49E37-0343-44FC-8268-B525229E3943}" sibTransId="{3D80B9B0-1B20-4FC9-AE5E-B9247823BD8F}"/>
    <dgm:cxn modelId="{6CB04178-E338-4F61-B858-43D77F90FD32}" type="presOf" srcId="{DF153CBE-9163-4D35-89CB-318013258331}" destId="{132FF34A-C434-4D69-878E-C1A20321D7F4}" srcOrd="0" destOrd="0" presId="urn:microsoft.com/office/officeart/2005/8/layout/hierarchy2"/>
    <dgm:cxn modelId="{7D13CBC6-F83F-45DC-9F37-76550F05625E}" type="presOf" srcId="{65058397-5A0E-43CD-9629-24B9F5917BCF}" destId="{FE7A8969-ABBB-4DEA-A838-25E93CA46459}" srcOrd="0" destOrd="0" presId="urn:microsoft.com/office/officeart/2005/8/layout/hierarchy2"/>
    <dgm:cxn modelId="{65415350-CE4D-4243-9A26-17A6826D3EB0}" type="presOf" srcId="{4929AB14-DE26-4E5A-AD06-5B228096F1D2}" destId="{3B04181C-FF22-48EA-A57B-020F50618933}" srcOrd="0" destOrd="0" presId="urn:microsoft.com/office/officeart/2005/8/layout/hierarchy2"/>
    <dgm:cxn modelId="{B2D5270F-6FBD-432E-94D4-FB7479A6C63C}" srcId="{D9A40F3E-E410-4586-85C3-80C3EDB47D88}" destId="{56F68611-9F29-4AA2-B8E6-4ADF30A5AEBB}" srcOrd="0" destOrd="0" parTransId="{4929AB14-DE26-4E5A-AD06-5B228096F1D2}" sibTransId="{FAE1DFD0-ECD4-4E4F-8718-21D18A4E52BF}"/>
    <dgm:cxn modelId="{C715274A-082B-4589-BFDC-C16679B4FD86}" srcId="{665889B2-57B4-4A18-AD48-EBA31D7FE65B}" destId="{B0BB6111-81D0-4D84-BC8D-DF5526CD791F}" srcOrd="0" destOrd="0" parTransId="{784437AD-389F-467C-BBBE-6E26AF20D054}" sibTransId="{B8866F72-676A-4B9C-8F40-78BDF8E61C06}"/>
    <dgm:cxn modelId="{9B43AFE5-02DD-4F8B-9C4B-87A7C4D14281}" srcId="{0AEA8FF2-7688-4301-BD0D-F21EE5CE6F28}" destId="{563A2E9B-38DD-4774-8106-13E09831E6B4}" srcOrd="0" destOrd="0" parTransId="{54212704-F2ED-4323-B925-11BCEF28EFCF}" sibTransId="{BCD2B073-275B-4D3B-A44C-1B37B785BDDF}"/>
    <dgm:cxn modelId="{A774FB35-901A-44E3-98FC-8397F5AE79F3}" type="presOf" srcId="{4CE02CA8-45B7-4B7B-930F-562C8068A100}" destId="{78DD99C8-5A0F-48F6-81FF-120676501B66}" srcOrd="0" destOrd="0" presId="urn:microsoft.com/office/officeart/2005/8/layout/hierarchy2"/>
    <dgm:cxn modelId="{91BD51B4-8920-4938-8497-FF458608F534}" type="presOf" srcId="{691C8F24-B5C7-491C-B180-20DB49B97F6B}" destId="{28E3EBA1-8CF7-484E-ADCB-E3ACEB434D31}" srcOrd="1" destOrd="0" presId="urn:microsoft.com/office/officeart/2005/8/layout/hierarchy2"/>
    <dgm:cxn modelId="{4F6CFA54-E8D3-4325-A73B-4423A0FED7A2}" type="presOf" srcId="{90529254-B9C8-479B-AB31-41A7D164CB33}" destId="{8276084F-296B-44A1-A373-87C77C470672}" srcOrd="0" destOrd="0" presId="urn:microsoft.com/office/officeart/2005/8/layout/hierarchy2"/>
    <dgm:cxn modelId="{6A857DF2-39EC-4E6F-A92E-56145E084F41}" srcId="{CD380E49-19D1-4444-9D55-DB0EE3B48D5E}" destId="{BB480F6C-718E-47CC-BF12-1EFA70155211}" srcOrd="0" destOrd="0" parTransId="{90CF07D9-A60A-46EA-A10A-A3B65CE2A9B9}" sibTransId="{B816ABDC-71A3-4614-AC13-35477B3F6DD0}"/>
    <dgm:cxn modelId="{F04E3A56-E08D-4A11-AFAD-66B51137DF56}" type="presOf" srcId="{3ADAE47E-4512-4405-8B03-BD4EEE144E87}" destId="{8D879A52-9170-48D0-B1A6-EB0381EACF74}" srcOrd="0" destOrd="0" presId="urn:microsoft.com/office/officeart/2005/8/layout/hierarchy2"/>
    <dgm:cxn modelId="{AE791002-9CE7-41EF-9444-A2F0466F4DC1}" srcId="{563A2E9B-38DD-4774-8106-13E09831E6B4}" destId="{8D0278C7-0271-4DC7-AEA3-49CAF903B7EE}" srcOrd="2" destOrd="0" parTransId="{4CE02CA8-45B7-4B7B-930F-562C8068A100}" sibTransId="{BEFAA91E-5307-4F01-86AF-5DF7B756E531}"/>
    <dgm:cxn modelId="{809EF81D-1FC3-4B5A-823C-8C5C9C7617CB}" type="presOf" srcId="{D47A2466-7FC0-4792-9900-8AE0524760A5}" destId="{1ECFEAD7-3A2E-4E91-89E9-DCF3792AC611}" srcOrd="0" destOrd="0" presId="urn:microsoft.com/office/officeart/2005/8/layout/hierarchy2"/>
    <dgm:cxn modelId="{1C9582DF-3FC5-4041-9952-CC2F8101201A}" type="presOf" srcId="{90CF07D9-A60A-46EA-A10A-A3B65CE2A9B9}" destId="{010B2E00-01E5-4C50-8B57-FEAD82DFF26E}" srcOrd="1" destOrd="0" presId="urn:microsoft.com/office/officeart/2005/8/layout/hierarchy2"/>
    <dgm:cxn modelId="{2EBB34B6-932D-44DD-A604-F40F74FB6023}" type="presOf" srcId="{784437AD-389F-467C-BBBE-6E26AF20D054}" destId="{AAE6572B-EEB3-4E8C-84D6-79452CF02A1B}" srcOrd="1" destOrd="0" presId="urn:microsoft.com/office/officeart/2005/8/layout/hierarchy2"/>
    <dgm:cxn modelId="{09220081-C5B0-4010-BC74-4D5C75C4AB56}" type="presOf" srcId="{CD380E49-19D1-4444-9D55-DB0EE3B48D5E}" destId="{A45FA21C-74C7-473F-85B3-75EAB4C22276}" srcOrd="0" destOrd="0" presId="urn:microsoft.com/office/officeart/2005/8/layout/hierarchy2"/>
    <dgm:cxn modelId="{199871DF-0B1D-4E46-BD82-855610615C2D}" srcId="{D47A2466-7FC0-4792-9900-8AE0524760A5}" destId="{665889B2-57B4-4A18-AD48-EBA31D7FE65B}" srcOrd="0" destOrd="0" parTransId="{52451E05-6FAB-4B58-BBE9-FAFA3ED0958F}" sibTransId="{900B55C4-BDA7-45F9-B65B-4EEDFED9F51F}"/>
    <dgm:cxn modelId="{29EDCDAC-0531-4A2E-91BB-43B3CBF6A779}" srcId="{3ADAE47E-4512-4405-8B03-BD4EEE144E87}" destId="{90529254-B9C8-479B-AB31-41A7D164CB33}" srcOrd="0" destOrd="0" parTransId="{65058397-5A0E-43CD-9629-24B9F5917BCF}" sibTransId="{BE8B5260-E768-403A-B4C9-E4BC92BB2DD5}"/>
    <dgm:cxn modelId="{85A92C07-5A38-42BA-8F89-E5E096609BAB}" srcId="{563A2E9B-38DD-4774-8106-13E09831E6B4}" destId="{3ADAE47E-4512-4405-8B03-BD4EEE144E87}" srcOrd="1" destOrd="0" parTransId="{691C8F24-B5C7-491C-B180-20DB49B97F6B}" sibTransId="{D204C0EB-67E2-425C-B431-8465F8E42BF2}"/>
    <dgm:cxn modelId="{AAACF029-FCD7-4A6C-963F-98710D1D8242}" type="presOf" srcId="{52451E05-6FAB-4B58-BBE9-FAFA3ED0958F}" destId="{69F5C008-EC2C-4393-B5C1-9ECC5A6AC6BA}" srcOrd="1" destOrd="0" presId="urn:microsoft.com/office/officeart/2005/8/layout/hierarchy2"/>
    <dgm:cxn modelId="{EC5EF766-AD5C-47EB-BF2D-97E3ABC7B439}" type="presOf" srcId="{784437AD-389F-467C-BBBE-6E26AF20D054}" destId="{25EA17AD-7A5F-4036-8FEC-8016BB520DDD}" srcOrd="0" destOrd="0" presId="urn:microsoft.com/office/officeart/2005/8/layout/hierarchy2"/>
    <dgm:cxn modelId="{F03310C7-BDD3-4B4C-9DBC-6E0A607BBA9A}" type="presOf" srcId="{691C8F24-B5C7-491C-B180-20DB49B97F6B}" destId="{8BDAB891-4182-4E59-A14E-34D22CC6A431}" srcOrd="0" destOrd="0" presId="urn:microsoft.com/office/officeart/2005/8/layout/hierarchy2"/>
    <dgm:cxn modelId="{6023AF25-6958-458B-A685-10E255C06FE2}" type="presOf" srcId="{B59232A1-8458-4320-8FAE-FDE93C6F15F1}" destId="{AF69399E-8D26-440E-9EE6-402A4A1D1DA4}" srcOrd="1" destOrd="0" presId="urn:microsoft.com/office/officeart/2005/8/layout/hierarchy2"/>
    <dgm:cxn modelId="{D76F23A5-FD4B-4346-A981-68E951841D0C}" srcId="{90529254-B9C8-479B-AB31-41A7D164CB33}" destId="{8B24D898-9E5C-4553-A412-AA59BE64E5AB}" srcOrd="0" destOrd="0" parTransId="{DF153CBE-9163-4D35-89CB-318013258331}" sibTransId="{02004148-736A-4746-B88B-1C73E5D25B45}"/>
    <dgm:cxn modelId="{BFD89ACC-787C-4B5F-BF23-B2C0B5BD8DFF}" type="presOf" srcId="{BB480F6C-718E-47CC-BF12-1EFA70155211}" destId="{7212A9FF-D9C7-450F-B306-2CF281FB366E}" srcOrd="0" destOrd="0" presId="urn:microsoft.com/office/officeart/2005/8/layout/hierarchy2"/>
    <dgm:cxn modelId="{6730BF2C-0380-4F2B-A293-92FFE32A0840}" type="presOf" srcId="{A2A49E37-0343-44FC-8268-B525229E3943}" destId="{521B417A-F398-4E3D-A070-DB597EA2541A}" srcOrd="1" destOrd="0" presId="urn:microsoft.com/office/officeart/2005/8/layout/hierarchy2"/>
    <dgm:cxn modelId="{21016FE1-8A2B-4758-813A-1FF8FC18CC08}" type="presParOf" srcId="{331B2AA6-5095-40AA-9D4C-0A7B7ACF5825}" destId="{824A08F1-9960-4763-8EE6-8826681FEB3B}" srcOrd="0" destOrd="0" presId="urn:microsoft.com/office/officeart/2005/8/layout/hierarchy2"/>
    <dgm:cxn modelId="{4C439795-6375-4B86-A4BA-84C657D64708}" type="presParOf" srcId="{824A08F1-9960-4763-8EE6-8826681FEB3B}" destId="{D95D7573-332E-4C32-8298-973BA1BB30D7}" srcOrd="0" destOrd="0" presId="urn:microsoft.com/office/officeart/2005/8/layout/hierarchy2"/>
    <dgm:cxn modelId="{98FCBF13-6C54-4367-8ED9-466231F97BD0}" type="presParOf" srcId="{824A08F1-9960-4763-8EE6-8826681FEB3B}" destId="{ABCC693C-D66C-438D-BCC5-BDC4B56DBAC4}" srcOrd="1" destOrd="0" presId="urn:microsoft.com/office/officeart/2005/8/layout/hierarchy2"/>
    <dgm:cxn modelId="{BB7BE932-3951-47F2-8A53-E9A98411C925}" type="presParOf" srcId="{ABCC693C-D66C-438D-BCC5-BDC4B56DBAC4}" destId="{E6A94A9B-1B01-45F7-8C37-288795B44B78}" srcOrd="0" destOrd="0" presId="urn:microsoft.com/office/officeart/2005/8/layout/hierarchy2"/>
    <dgm:cxn modelId="{40153204-C481-41D0-8F39-01E8F9D6C6F6}" type="presParOf" srcId="{E6A94A9B-1B01-45F7-8C37-288795B44B78}" destId="{C2A46798-ADF6-4F0E-A5AF-D7BE12E3F563}" srcOrd="0" destOrd="0" presId="urn:microsoft.com/office/officeart/2005/8/layout/hierarchy2"/>
    <dgm:cxn modelId="{C236DA5D-A068-4651-85E8-F07FB8CC5B77}" type="presParOf" srcId="{ABCC693C-D66C-438D-BCC5-BDC4B56DBAC4}" destId="{E44602F4-5032-417A-9A3A-88D4CA1F9A19}" srcOrd="1" destOrd="0" presId="urn:microsoft.com/office/officeart/2005/8/layout/hierarchy2"/>
    <dgm:cxn modelId="{87A023E4-FAFD-41D9-BDB1-845AAC016D81}" type="presParOf" srcId="{E44602F4-5032-417A-9A3A-88D4CA1F9A19}" destId="{1ECFEAD7-3A2E-4E91-89E9-DCF3792AC611}" srcOrd="0" destOrd="0" presId="urn:microsoft.com/office/officeart/2005/8/layout/hierarchy2"/>
    <dgm:cxn modelId="{6EEA9DF1-82DE-4A64-8C43-9DAB7335B8D0}" type="presParOf" srcId="{E44602F4-5032-417A-9A3A-88D4CA1F9A19}" destId="{F4B250A5-5E8A-4359-8C26-D4055B7A119F}" srcOrd="1" destOrd="0" presId="urn:microsoft.com/office/officeart/2005/8/layout/hierarchy2"/>
    <dgm:cxn modelId="{B3DFA065-49D2-4418-A591-8EFC27502137}" type="presParOf" srcId="{F4B250A5-5E8A-4359-8C26-D4055B7A119F}" destId="{222AD76E-642B-4395-8755-B63E809E796F}" srcOrd="0" destOrd="0" presId="urn:microsoft.com/office/officeart/2005/8/layout/hierarchy2"/>
    <dgm:cxn modelId="{8A10A11D-57D9-443B-86F3-24E56BF4B7D3}" type="presParOf" srcId="{222AD76E-642B-4395-8755-B63E809E796F}" destId="{69F5C008-EC2C-4393-B5C1-9ECC5A6AC6BA}" srcOrd="0" destOrd="0" presId="urn:microsoft.com/office/officeart/2005/8/layout/hierarchy2"/>
    <dgm:cxn modelId="{776B98D4-0995-43C9-B24D-F3DC3244FDC7}" type="presParOf" srcId="{F4B250A5-5E8A-4359-8C26-D4055B7A119F}" destId="{0E419773-05DE-4FB0-8391-B16AC0093D86}" srcOrd="1" destOrd="0" presId="urn:microsoft.com/office/officeart/2005/8/layout/hierarchy2"/>
    <dgm:cxn modelId="{422952A0-5E90-4F43-A776-5C208C31AC12}" type="presParOf" srcId="{0E419773-05DE-4FB0-8391-B16AC0093D86}" destId="{69B92315-DB55-4C3F-A2E2-3772E8962215}" srcOrd="0" destOrd="0" presId="urn:microsoft.com/office/officeart/2005/8/layout/hierarchy2"/>
    <dgm:cxn modelId="{6CAB72D2-07B4-4BFD-9252-FA0744243F42}" type="presParOf" srcId="{0E419773-05DE-4FB0-8391-B16AC0093D86}" destId="{4EF87641-E915-4D3B-8A85-12F72F73F22E}" srcOrd="1" destOrd="0" presId="urn:microsoft.com/office/officeart/2005/8/layout/hierarchy2"/>
    <dgm:cxn modelId="{1E719134-A9A8-4B1D-8E0D-7E5AE58E6D17}" type="presParOf" srcId="{4EF87641-E915-4D3B-8A85-12F72F73F22E}" destId="{25EA17AD-7A5F-4036-8FEC-8016BB520DDD}" srcOrd="0" destOrd="0" presId="urn:microsoft.com/office/officeart/2005/8/layout/hierarchy2"/>
    <dgm:cxn modelId="{FF57D24A-658A-412A-8941-D3CC9E5593A4}" type="presParOf" srcId="{25EA17AD-7A5F-4036-8FEC-8016BB520DDD}" destId="{AAE6572B-EEB3-4E8C-84D6-79452CF02A1B}" srcOrd="0" destOrd="0" presId="urn:microsoft.com/office/officeart/2005/8/layout/hierarchy2"/>
    <dgm:cxn modelId="{0FB3D844-3C84-4924-B980-7F09CC4F0EB3}" type="presParOf" srcId="{4EF87641-E915-4D3B-8A85-12F72F73F22E}" destId="{28C8E1D2-9A65-45F2-A653-B5C409200483}" srcOrd="1" destOrd="0" presId="urn:microsoft.com/office/officeart/2005/8/layout/hierarchy2"/>
    <dgm:cxn modelId="{08477EE3-65ED-41AA-ADC7-D27C7B742954}" type="presParOf" srcId="{28C8E1D2-9A65-45F2-A653-B5C409200483}" destId="{AF164918-F719-47F6-A705-7C323F025764}" srcOrd="0" destOrd="0" presId="urn:microsoft.com/office/officeart/2005/8/layout/hierarchy2"/>
    <dgm:cxn modelId="{16E56CAC-4223-4B09-B6CA-EE7BFADB9E76}" type="presParOf" srcId="{28C8E1D2-9A65-45F2-A653-B5C409200483}" destId="{757CF5BB-27C6-45ED-8328-679C0CAD5279}" srcOrd="1" destOrd="0" presId="urn:microsoft.com/office/officeart/2005/8/layout/hierarchy2"/>
    <dgm:cxn modelId="{2B082ED1-470C-4280-A13D-D36C6B639F5C}" type="presParOf" srcId="{ABCC693C-D66C-438D-BCC5-BDC4B56DBAC4}" destId="{8BDAB891-4182-4E59-A14E-34D22CC6A431}" srcOrd="2" destOrd="0" presId="urn:microsoft.com/office/officeart/2005/8/layout/hierarchy2"/>
    <dgm:cxn modelId="{EE124BBF-84C8-47D9-A932-75787F8EB472}" type="presParOf" srcId="{8BDAB891-4182-4E59-A14E-34D22CC6A431}" destId="{28E3EBA1-8CF7-484E-ADCB-E3ACEB434D31}" srcOrd="0" destOrd="0" presId="urn:microsoft.com/office/officeart/2005/8/layout/hierarchy2"/>
    <dgm:cxn modelId="{45D5792B-F54A-4621-845D-1018CB630429}" type="presParOf" srcId="{ABCC693C-D66C-438D-BCC5-BDC4B56DBAC4}" destId="{1F8BB545-303A-4AAB-B1D0-03824EC8B35D}" srcOrd="3" destOrd="0" presId="urn:microsoft.com/office/officeart/2005/8/layout/hierarchy2"/>
    <dgm:cxn modelId="{033A3899-2584-45F6-A7AC-852B5CD46202}" type="presParOf" srcId="{1F8BB545-303A-4AAB-B1D0-03824EC8B35D}" destId="{8D879A52-9170-48D0-B1A6-EB0381EACF74}" srcOrd="0" destOrd="0" presId="urn:microsoft.com/office/officeart/2005/8/layout/hierarchy2"/>
    <dgm:cxn modelId="{5DFDE935-A960-407A-9E7E-F37B94B58B1C}" type="presParOf" srcId="{1F8BB545-303A-4AAB-B1D0-03824EC8B35D}" destId="{49806D61-7D15-4772-BD21-CA10F1A88DDB}" srcOrd="1" destOrd="0" presId="urn:microsoft.com/office/officeart/2005/8/layout/hierarchy2"/>
    <dgm:cxn modelId="{D8683FA5-B023-4898-B954-2C200EF23BA8}" type="presParOf" srcId="{49806D61-7D15-4772-BD21-CA10F1A88DDB}" destId="{FE7A8969-ABBB-4DEA-A838-25E93CA46459}" srcOrd="0" destOrd="0" presId="urn:microsoft.com/office/officeart/2005/8/layout/hierarchy2"/>
    <dgm:cxn modelId="{5FD9DCAD-6112-4222-BAB1-126AB7E46757}" type="presParOf" srcId="{FE7A8969-ABBB-4DEA-A838-25E93CA46459}" destId="{E87EF41C-7F8D-428D-BF12-89882CDF12E3}" srcOrd="0" destOrd="0" presId="urn:microsoft.com/office/officeart/2005/8/layout/hierarchy2"/>
    <dgm:cxn modelId="{2AC62360-465E-49F6-A858-0CC173F685D6}" type="presParOf" srcId="{49806D61-7D15-4772-BD21-CA10F1A88DDB}" destId="{88A633A9-7378-4BC3-ACE5-75349ABBBC80}" srcOrd="1" destOrd="0" presId="urn:microsoft.com/office/officeart/2005/8/layout/hierarchy2"/>
    <dgm:cxn modelId="{CCC4267C-248E-4818-AEBE-8F44E089EABE}" type="presParOf" srcId="{88A633A9-7378-4BC3-ACE5-75349ABBBC80}" destId="{8276084F-296B-44A1-A373-87C77C470672}" srcOrd="0" destOrd="0" presId="urn:microsoft.com/office/officeart/2005/8/layout/hierarchy2"/>
    <dgm:cxn modelId="{1607FB69-E177-4B87-A9D8-BFC3DE6F4F6F}" type="presParOf" srcId="{88A633A9-7378-4BC3-ACE5-75349ABBBC80}" destId="{2AEF40B1-897F-45DB-B133-0FF578BD3197}" srcOrd="1" destOrd="0" presId="urn:microsoft.com/office/officeart/2005/8/layout/hierarchy2"/>
    <dgm:cxn modelId="{31BE1987-1C8B-4D33-A517-CE3A65771B57}" type="presParOf" srcId="{2AEF40B1-897F-45DB-B133-0FF578BD3197}" destId="{132FF34A-C434-4D69-878E-C1A20321D7F4}" srcOrd="0" destOrd="0" presId="urn:microsoft.com/office/officeart/2005/8/layout/hierarchy2"/>
    <dgm:cxn modelId="{76D4F1AD-5AC3-4015-85F6-DEF18A119029}" type="presParOf" srcId="{132FF34A-C434-4D69-878E-C1A20321D7F4}" destId="{3493A283-D888-4865-A110-A5D68EC77628}" srcOrd="0" destOrd="0" presId="urn:microsoft.com/office/officeart/2005/8/layout/hierarchy2"/>
    <dgm:cxn modelId="{C4A7D0D2-9EAC-4F87-91BB-52A2B70600A7}" type="presParOf" srcId="{2AEF40B1-897F-45DB-B133-0FF578BD3197}" destId="{E931450E-3EB0-474B-AAC4-4F6BFA878075}" srcOrd="1" destOrd="0" presId="urn:microsoft.com/office/officeart/2005/8/layout/hierarchy2"/>
    <dgm:cxn modelId="{C52174E0-CF3F-4CAE-AD85-909AD221003E}" type="presParOf" srcId="{E931450E-3EB0-474B-AAC4-4F6BFA878075}" destId="{F7E6D7E4-15B1-461F-9E20-838B7BC414C0}" srcOrd="0" destOrd="0" presId="urn:microsoft.com/office/officeart/2005/8/layout/hierarchy2"/>
    <dgm:cxn modelId="{2329D3DA-D4E5-4289-ABD7-3775C078D676}" type="presParOf" srcId="{E931450E-3EB0-474B-AAC4-4F6BFA878075}" destId="{BCEB3272-5289-4EC0-8F0F-075341531982}" srcOrd="1" destOrd="0" presId="urn:microsoft.com/office/officeart/2005/8/layout/hierarchy2"/>
    <dgm:cxn modelId="{D15997DD-C03C-49F4-A3ED-E3EBF9AE7E38}" type="presParOf" srcId="{ABCC693C-D66C-438D-BCC5-BDC4B56DBAC4}" destId="{78DD99C8-5A0F-48F6-81FF-120676501B66}" srcOrd="4" destOrd="0" presId="urn:microsoft.com/office/officeart/2005/8/layout/hierarchy2"/>
    <dgm:cxn modelId="{51AE82A0-7DB6-4C14-95F0-269843670723}" type="presParOf" srcId="{78DD99C8-5A0F-48F6-81FF-120676501B66}" destId="{13A8F8EF-CA15-411E-96F8-393CBB570746}" srcOrd="0" destOrd="0" presId="urn:microsoft.com/office/officeart/2005/8/layout/hierarchy2"/>
    <dgm:cxn modelId="{DABB0153-48DE-45CD-9DB8-09B0BE27B59E}" type="presParOf" srcId="{ABCC693C-D66C-438D-BCC5-BDC4B56DBAC4}" destId="{F773D585-A398-4428-9C35-949A830EEF2E}" srcOrd="5" destOrd="0" presId="urn:microsoft.com/office/officeart/2005/8/layout/hierarchy2"/>
    <dgm:cxn modelId="{0E92253E-CAE2-4C00-B33C-DDCD970D82D7}" type="presParOf" srcId="{F773D585-A398-4428-9C35-949A830EEF2E}" destId="{4B3ECE82-A177-4D43-B374-44AD2B342EF5}" srcOrd="0" destOrd="0" presId="urn:microsoft.com/office/officeart/2005/8/layout/hierarchy2"/>
    <dgm:cxn modelId="{771D3AF2-23EC-4F45-9580-E64536E7D5DE}" type="presParOf" srcId="{F773D585-A398-4428-9C35-949A830EEF2E}" destId="{378D8D6F-A5BD-4288-8090-2EC36F82A86A}" srcOrd="1" destOrd="0" presId="urn:microsoft.com/office/officeart/2005/8/layout/hierarchy2"/>
    <dgm:cxn modelId="{A14E8817-7652-42BC-898B-E35E66BEADDC}" type="presParOf" srcId="{378D8D6F-A5BD-4288-8090-2EC36F82A86A}" destId="{D00B9A10-EE98-491A-A344-EFADB3F2DDDC}" srcOrd="0" destOrd="0" presId="urn:microsoft.com/office/officeart/2005/8/layout/hierarchy2"/>
    <dgm:cxn modelId="{BC2207E4-94A6-4046-8BB7-7914A05836DF}" type="presParOf" srcId="{D00B9A10-EE98-491A-A344-EFADB3F2DDDC}" destId="{521B417A-F398-4E3D-A070-DB597EA2541A}" srcOrd="0" destOrd="0" presId="urn:microsoft.com/office/officeart/2005/8/layout/hierarchy2"/>
    <dgm:cxn modelId="{DF9C683B-EA02-488A-BDAB-3D191E1EA23E}" type="presParOf" srcId="{378D8D6F-A5BD-4288-8090-2EC36F82A86A}" destId="{AE04041E-4E37-41FF-8CAC-40029689FD53}" srcOrd="1" destOrd="0" presId="urn:microsoft.com/office/officeart/2005/8/layout/hierarchy2"/>
    <dgm:cxn modelId="{C2A49796-0462-4326-8928-0E43C4553563}" type="presParOf" srcId="{AE04041E-4E37-41FF-8CAC-40029689FD53}" destId="{A45FA21C-74C7-473F-85B3-75EAB4C22276}" srcOrd="0" destOrd="0" presId="urn:microsoft.com/office/officeart/2005/8/layout/hierarchy2"/>
    <dgm:cxn modelId="{904E1C69-6062-41C2-A206-8B048BB58142}" type="presParOf" srcId="{AE04041E-4E37-41FF-8CAC-40029689FD53}" destId="{433555E2-A9BB-4DE7-8BA0-665FA60F7C34}" srcOrd="1" destOrd="0" presId="urn:microsoft.com/office/officeart/2005/8/layout/hierarchy2"/>
    <dgm:cxn modelId="{3EE6204B-92E3-41A0-9483-EEB11A2E98E8}" type="presParOf" srcId="{433555E2-A9BB-4DE7-8BA0-665FA60F7C34}" destId="{F0E14A53-C828-4DDC-848D-E4C3A296FA53}" srcOrd="0" destOrd="0" presId="urn:microsoft.com/office/officeart/2005/8/layout/hierarchy2"/>
    <dgm:cxn modelId="{CB74F468-3082-41CE-9C8B-E0FFD7144C13}" type="presParOf" srcId="{F0E14A53-C828-4DDC-848D-E4C3A296FA53}" destId="{010B2E00-01E5-4C50-8B57-FEAD82DFF26E}" srcOrd="0" destOrd="0" presId="urn:microsoft.com/office/officeart/2005/8/layout/hierarchy2"/>
    <dgm:cxn modelId="{65619462-4361-4B23-9592-1BC32DE9EC43}" type="presParOf" srcId="{433555E2-A9BB-4DE7-8BA0-665FA60F7C34}" destId="{BF61F4DD-5F30-47BC-B9F3-B58B4B84E28C}" srcOrd="1" destOrd="0" presId="urn:microsoft.com/office/officeart/2005/8/layout/hierarchy2"/>
    <dgm:cxn modelId="{4E2C9DB5-80BB-4FE0-8530-E3C5BFA1F475}" type="presParOf" srcId="{BF61F4DD-5F30-47BC-B9F3-B58B4B84E28C}" destId="{7212A9FF-D9C7-450F-B306-2CF281FB366E}" srcOrd="0" destOrd="0" presId="urn:microsoft.com/office/officeart/2005/8/layout/hierarchy2"/>
    <dgm:cxn modelId="{7DA74311-2176-4D95-BD92-92F7C875F22D}" type="presParOf" srcId="{BF61F4DD-5F30-47BC-B9F3-B58B4B84E28C}" destId="{1CDA78D8-768A-4F43-B4EB-72B7AE41EF88}" srcOrd="1" destOrd="0" presId="urn:microsoft.com/office/officeart/2005/8/layout/hierarchy2"/>
    <dgm:cxn modelId="{111C9806-E24D-4C9C-BBA2-44D5D9D85B6B}" type="presParOf" srcId="{ABCC693C-D66C-438D-BCC5-BDC4B56DBAC4}" destId="{972C4C94-6069-4915-BD78-F313705A0EC4}" srcOrd="6" destOrd="0" presId="urn:microsoft.com/office/officeart/2005/8/layout/hierarchy2"/>
    <dgm:cxn modelId="{DFDB316E-20DB-442B-86AD-47388F58880F}" type="presParOf" srcId="{972C4C94-6069-4915-BD78-F313705A0EC4}" destId="{AF69399E-8D26-440E-9EE6-402A4A1D1DA4}" srcOrd="0" destOrd="0" presId="urn:microsoft.com/office/officeart/2005/8/layout/hierarchy2"/>
    <dgm:cxn modelId="{6CF43F6A-E13D-47D7-82D8-6E97D753BFCB}" type="presParOf" srcId="{ABCC693C-D66C-438D-BCC5-BDC4B56DBAC4}" destId="{B729C222-DD77-4EDF-8C4D-78DA02389373}" srcOrd="7" destOrd="0" presId="urn:microsoft.com/office/officeart/2005/8/layout/hierarchy2"/>
    <dgm:cxn modelId="{F2CCF2BC-9B78-440D-A75F-82B458E87A83}" type="presParOf" srcId="{B729C222-DD77-4EDF-8C4D-78DA02389373}" destId="{8F6BF032-1AF1-4C2B-B504-FC73A062C545}" srcOrd="0" destOrd="0" presId="urn:microsoft.com/office/officeart/2005/8/layout/hierarchy2"/>
    <dgm:cxn modelId="{377AB3F5-E35A-421C-965E-AE64CBDC22D7}" type="presParOf" srcId="{B729C222-DD77-4EDF-8C4D-78DA02389373}" destId="{245BCEB3-2F50-40E3-81DF-1EE15F8061C3}" srcOrd="1" destOrd="0" presId="urn:microsoft.com/office/officeart/2005/8/layout/hierarchy2"/>
    <dgm:cxn modelId="{9EA65E75-4A7D-4F99-9C03-D5995B4D6470}" type="presParOf" srcId="{245BCEB3-2F50-40E3-81DF-1EE15F8061C3}" destId="{3B04181C-FF22-48EA-A57B-020F50618933}" srcOrd="0" destOrd="0" presId="urn:microsoft.com/office/officeart/2005/8/layout/hierarchy2"/>
    <dgm:cxn modelId="{92F464A2-9C43-4A24-A47D-067792BCA4ED}" type="presParOf" srcId="{3B04181C-FF22-48EA-A57B-020F50618933}" destId="{57AF0F58-1AD7-4DF4-9543-177CAB4E2FB1}" srcOrd="0" destOrd="0" presId="urn:microsoft.com/office/officeart/2005/8/layout/hierarchy2"/>
    <dgm:cxn modelId="{D382F5BE-4D66-4C4A-8DDF-6667C53384ED}" type="presParOf" srcId="{245BCEB3-2F50-40E3-81DF-1EE15F8061C3}" destId="{3C7DE719-7AE0-48D4-8278-1F93B4B77002}" srcOrd="1" destOrd="0" presId="urn:microsoft.com/office/officeart/2005/8/layout/hierarchy2"/>
    <dgm:cxn modelId="{6954A501-5D47-44C1-A35F-1315B2DF36F5}" type="presParOf" srcId="{3C7DE719-7AE0-48D4-8278-1F93B4B77002}" destId="{8753645B-73D4-45FD-A9F8-1B874EA15E8B}" srcOrd="0" destOrd="0" presId="urn:microsoft.com/office/officeart/2005/8/layout/hierarchy2"/>
    <dgm:cxn modelId="{F4CE21FB-C210-4A0E-B7D1-6B1295007C0B}" type="presParOf" srcId="{3C7DE719-7AE0-48D4-8278-1F93B4B77002}" destId="{7BF78E52-443D-4E22-8F51-C41B8453FB30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AEA8FF2-7688-4301-BD0D-F21EE5CE6F28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63A2E9B-38DD-4774-8106-13E09831E6B4}">
      <dgm:prSet phldrT="[Text]"/>
      <dgm:spPr/>
      <dgm:t>
        <a:bodyPr/>
        <a:lstStyle/>
        <a:p>
          <a:r>
            <a:rPr lang="en-US" dirty="0" smtClean="0"/>
            <a:t>123</a:t>
          </a:r>
          <a:endParaRPr lang="en-US" dirty="0"/>
        </a:p>
      </dgm:t>
    </dgm:pt>
    <dgm:pt modelId="{54212704-F2ED-4323-B925-11BCEF28EFCF}" type="parTrans" cxnId="{9B43AFE5-02DD-4F8B-9C4B-87A7C4D14281}">
      <dgm:prSet/>
      <dgm:spPr/>
      <dgm:t>
        <a:bodyPr/>
        <a:lstStyle/>
        <a:p>
          <a:endParaRPr lang="en-US"/>
        </a:p>
      </dgm:t>
    </dgm:pt>
    <dgm:pt modelId="{BCD2B073-275B-4D3B-A44C-1B37B785BDDF}" type="sibTrans" cxnId="{9B43AFE5-02DD-4F8B-9C4B-87A7C4D14281}">
      <dgm:prSet/>
      <dgm:spPr/>
      <dgm:t>
        <a:bodyPr/>
        <a:lstStyle/>
        <a:p>
          <a:endParaRPr lang="en-US"/>
        </a:p>
      </dgm:t>
    </dgm:pt>
    <dgm:pt modelId="{D47A2466-7FC0-4792-9900-8AE0524760A5}">
      <dgm:prSet phldrT="[Text]"/>
      <dgm:spPr/>
      <dgm:t>
        <a:bodyPr/>
        <a:lstStyle/>
        <a:p>
          <a:r>
            <a:rPr lang="en-US" dirty="0" smtClean="0"/>
            <a:t>14.01.2013-14.02.2013</a:t>
          </a:r>
          <a:endParaRPr lang="en-US" dirty="0"/>
        </a:p>
      </dgm:t>
    </dgm:pt>
    <dgm:pt modelId="{3D554AC8-EA44-45A6-B6B7-D2FE151A7948}" type="parTrans" cxnId="{E2904DD2-05C1-4F06-9218-6270623CC9CF}">
      <dgm:prSet/>
      <dgm:spPr/>
      <dgm:t>
        <a:bodyPr/>
        <a:lstStyle/>
        <a:p>
          <a:endParaRPr lang="en-US"/>
        </a:p>
      </dgm:t>
    </dgm:pt>
    <dgm:pt modelId="{25D78C61-9098-42A8-AE04-E1736A78A510}" type="sibTrans" cxnId="{E2904DD2-05C1-4F06-9218-6270623CC9CF}">
      <dgm:prSet/>
      <dgm:spPr/>
      <dgm:t>
        <a:bodyPr/>
        <a:lstStyle/>
        <a:p>
          <a:endParaRPr lang="en-US"/>
        </a:p>
      </dgm:t>
    </dgm:pt>
    <dgm:pt modelId="{F81C948A-F0F1-4521-8098-BBB1B6018F75}">
      <dgm:prSet phldrT="[Text]"/>
      <dgm:spPr/>
      <dgm:t>
        <a:bodyPr/>
        <a:lstStyle/>
        <a:p>
          <a:r>
            <a:rPr lang="en-US" dirty="0" smtClean="0"/>
            <a:t>06.09.2013-07.10.2013</a:t>
          </a:r>
          <a:endParaRPr lang="en-US" dirty="0"/>
        </a:p>
      </dgm:t>
    </dgm:pt>
    <dgm:pt modelId="{88DC0649-32DB-40F1-9AB5-A7F055F6D72B}" type="parTrans" cxnId="{843032F0-227C-4CB3-AE22-A4E7A5033630}">
      <dgm:prSet/>
      <dgm:spPr/>
      <dgm:t>
        <a:bodyPr/>
        <a:lstStyle/>
        <a:p>
          <a:endParaRPr lang="en-US"/>
        </a:p>
      </dgm:t>
    </dgm:pt>
    <dgm:pt modelId="{20E75783-0A10-435E-ACBD-A47C0120B628}" type="sibTrans" cxnId="{843032F0-227C-4CB3-AE22-A4E7A5033630}">
      <dgm:prSet/>
      <dgm:spPr/>
      <dgm:t>
        <a:bodyPr/>
        <a:lstStyle/>
        <a:p>
          <a:endParaRPr lang="en-US"/>
        </a:p>
      </dgm:t>
    </dgm:pt>
    <dgm:pt modelId="{4568EAE6-7F8C-4E88-ADC3-60D6BB52BC52}">
      <dgm:prSet phldrT="[Text]"/>
      <dgm:spPr/>
      <dgm:t>
        <a:bodyPr/>
        <a:lstStyle/>
        <a:p>
          <a:r>
            <a:rPr lang="en-US" dirty="0" smtClean="0"/>
            <a:t>18.03.2014-16.04.2014</a:t>
          </a:r>
          <a:endParaRPr lang="en-US" dirty="0"/>
        </a:p>
      </dgm:t>
    </dgm:pt>
    <dgm:pt modelId="{E2611A11-A33D-4A4C-BD86-790AA30F72CF}" type="parTrans" cxnId="{FED6B4EC-3B74-44E9-9C00-3533487E37CA}">
      <dgm:prSet/>
      <dgm:spPr/>
      <dgm:t>
        <a:bodyPr/>
        <a:lstStyle/>
        <a:p>
          <a:endParaRPr lang="en-US"/>
        </a:p>
      </dgm:t>
    </dgm:pt>
    <dgm:pt modelId="{81FD4EFB-4EB5-4781-BAC8-B92D5B5620FE}" type="sibTrans" cxnId="{FED6B4EC-3B74-44E9-9C00-3533487E37CA}">
      <dgm:prSet/>
      <dgm:spPr/>
      <dgm:t>
        <a:bodyPr/>
        <a:lstStyle/>
        <a:p>
          <a:endParaRPr lang="en-US"/>
        </a:p>
      </dgm:t>
    </dgm:pt>
    <dgm:pt modelId="{5EF71B85-B541-4BE8-951D-C78EFF87FC75}">
      <dgm:prSet phldrT="[Text]"/>
      <dgm:spPr/>
      <dgm:t>
        <a:bodyPr/>
        <a:lstStyle/>
        <a:p>
          <a:r>
            <a:rPr lang="en-US" dirty="0" smtClean="0"/>
            <a:t>0 </a:t>
          </a:r>
          <a:r>
            <a:rPr lang="en-US" dirty="0" err="1" smtClean="0"/>
            <a:t>proiecte</a:t>
          </a:r>
          <a:endParaRPr lang="en-US" dirty="0"/>
        </a:p>
      </dgm:t>
    </dgm:pt>
    <dgm:pt modelId="{2DD62F4B-62FA-46B1-A33F-615D77E40F27}" type="parTrans" cxnId="{18C1725D-7DE2-4109-A685-965B7656A75A}">
      <dgm:prSet/>
      <dgm:spPr/>
      <dgm:t>
        <a:bodyPr/>
        <a:lstStyle/>
        <a:p>
          <a:endParaRPr lang="en-US"/>
        </a:p>
      </dgm:t>
    </dgm:pt>
    <dgm:pt modelId="{06A4CC76-4472-4478-8918-CCB47A2E6115}" type="sibTrans" cxnId="{18C1725D-7DE2-4109-A685-965B7656A75A}">
      <dgm:prSet/>
      <dgm:spPr/>
      <dgm:t>
        <a:bodyPr/>
        <a:lstStyle/>
        <a:p>
          <a:endParaRPr lang="en-US"/>
        </a:p>
      </dgm:t>
    </dgm:pt>
    <dgm:pt modelId="{E4DEC6E7-C959-41E7-A539-6A185B8BFC32}">
      <dgm:prSet phldrT="[Text]"/>
      <dgm:spPr/>
      <dgm:t>
        <a:bodyPr/>
        <a:lstStyle/>
        <a:p>
          <a:r>
            <a:rPr lang="en-US" dirty="0" smtClean="0"/>
            <a:t>1 </a:t>
          </a:r>
          <a:r>
            <a:rPr lang="en-US" dirty="0" err="1" smtClean="0"/>
            <a:t>proiect</a:t>
          </a:r>
          <a:endParaRPr lang="en-US" dirty="0"/>
        </a:p>
      </dgm:t>
    </dgm:pt>
    <dgm:pt modelId="{2E168AB6-FCF4-4A63-9C72-1BECC7900746}" type="parTrans" cxnId="{C635D76B-A996-4B76-A592-34DC91B1045F}">
      <dgm:prSet/>
      <dgm:spPr/>
      <dgm:t>
        <a:bodyPr/>
        <a:lstStyle/>
        <a:p>
          <a:endParaRPr lang="en-US"/>
        </a:p>
      </dgm:t>
    </dgm:pt>
    <dgm:pt modelId="{64E55885-8BD3-40D5-92A1-F96A39914963}" type="sibTrans" cxnId="{C635D76B-A996-4B76-A592-34DC91B1045F}">
      <dgm:prSet/>
      <dgm:spPr/>
      <dgm:t>
        <a:bodyPr/>
        <a:lstStyle/>
        <a:p>
          <a:endParaRPr lang="en-US"/>
        </a:p>
      </dgm:t>
    </dgm:pt>
    <dgm:pt modelId="{CDA9E49E-098A-4A92-B733-3D95461221EA}">
      <dgm:prSet phldrT="[Text]"/>
      <dgm:spPr/>
      <dgm:t>
        <a:bodyPr/>
        <a:lstStyle/>
        <a:p>
          <a:r>
            <a:rPr lang="en-US" dirty="0" smtClean="0"/>
            <a:t>0 </a:t>
          </a:r>
          <a:r>
            <a:rPr lang="en-US" dirty="0" err="1" smtClean="0"/>
            <a:t>contracte</a:t>
          </a:r>
          <a:endParaRPr lang="en-US" dirty="0"/>
        </a:p>
      </dgm:t>
    </dgm:pt>
    <dgm:pt modelId="{54D19B2D-8EBA-4F4F-A94C-58691645DFD5}" type="parTrans" cxnId="{7B462722-30ED-4207-BF61-EC4818991E13}">
      <dgm:prSet/>
      <dgm:spPr/>
      <dgm:t>
        <a:bodyPr/>
        <a:lstStyle/>
        <a:p>
          <a:endParaRPr lang="en-US"/>
        </a:p>
      </dgm:t>
    </dgm:pt>
    <dgm:pt modelId="{A80A3CD1-06D3-4174-9036-1C50BA931AA7}" type="sibTrans" cxnId="{7B462722-30ED-4207-BF61-EC4818991E13}">
      <dgm:prSet/>
      <dgm:spPr/>
      <dgm:t>
        <a:bodyPr/>
        <a:lstStyle/>
        <a:p>
          <a:endParaRPr lang="en-US"/>
        </a:p>
      </dgm:t>
    </dgm:pt>
    <dgm:pt modelId="{441CF96E-0E49-4506-9EDA-F3971B793CB7}">
      <dgm:prSet phldrT="[Text]"/>
      <dgm:spPr/>
      <dgm:t>
        <a:bodyPr/>
        <a:lstStyle/>
        <a:p>
          <a:r>
            <a:rPr lang="en-US" dirty="0" smtClean="0"/>
            <a:t>1 </a:t>
          </a:r>
          <a:r>
            <a:rPr lang="en-US" dirty="0" err="1" smtClean="0"/>
            <a:t>proiect</a:t>
          </a:r>
          <a:endParaRPr lang="en-US" dirty="0"/>
        </a:p>
      </dgm:t>
    </dgm:pt>
    <dgm:pt modelId="{BC8C3AC9-A6B1-4967-9190-46155C83CBD6}" type="parTrans" cxnId="{17C9644D-404C-49CB-B944-4201433DABD2}">
      <dgm:prSet/>
      <dgm:spPr/>
      <dgm:t>
        <a:bodyPr/>
        <a:lstStyle/>
        <a:p>
          <a:endParaRPr lang="en-US"/>
        </a:p>
      </dgm:t>
    </dgm:pt>
    <dgm:pt modelId="{8919B669-9E0C-47BA-BF2B-D872DE8D8119}" type="sibTrans" cxnId="{17C9644D-404C-49CB-B944-4201433DABD2}">
      <dgm:prSet/>
      <dgm:spPr/>
      <dgm:t>
        <a:bodyPr/>
        <a:lstStyle/>
        <a:p>
          <a:endParaRPr lang="en-US"/>
        </a:p>
      </dgm:t>
    </dgm:pt>
    <dgm:pt modelId="{8651F57D-9A38-48C3-880B-B9EF2DC68562}">
      <dgm:prSet phldrT="[Text]"/>
      <dgm:spPr/>
      <dgm:t>
        <a:bodyPr/>
        <a:lstStyle/>
        <a:p>
          <a:r>
            <a:rPr lang="en-US" dirty="0" smtClean="0"/>
            <a:t>1 contract</a:t>
          </a:r>
          <a:endParaRPr lang="en-US" dirty="0"/>
        </a:p>
      </dgm:t>
    </dgm:pt>
    <dgm:pt modelId="{0B6BAF28-2E04-4376-8ABC-BE93ECB4352A}" type="parTrans" cxnId="{4E18DB9C-E4D3-44F2-93EE-2876CDC694C1}">
      <dgm:prSet/>
      <dgm:spPr/>
      <dgm:t>
        <a:bodyPr/>
        <a:lstStyle/>
        <a:p>
          <a:endParaRPr lang="en-US"/>
        </a:p>
      </dgm:t>
    </dgm:pt>
    <dgm:pt modelId="{554087DB-42E5-4C93-B80C-78213D6A81AB}" type="sibTrans" cxnId="{4E18DB9C-E4D3-44F2-93EE-2876CDC694C1}">
      <dgm:prSet/>
      <dgm:spPr/>
      <dgm:t>
        <a:bodyPr/>
        <a:lstStyle/>
        <a:p>
          <a:endParaRPr lang="en-US"/>
        </a:p>
      </dgm:t>
    </dgm:pt>
    <dgm:pt modelId="{331B2AA6-5095-40AA-9D4C-0A7B7ACF5825}" type="pres">
      <dgm:prSet presAssocID="{0AEA8FF2-7688-4301-BD0D-F21EE5CE6F28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24A08F1-9960-4763-8EE6-8826681FEB3B}" type="pres">
      <dgm:prSet presAssocID="{563A2E9B-38DD-4774-8106-13E09831E6B4}" presName="root1" presStyleCnt="0"/>
      <dgm:spPr/>
    </dgm:pt>
    <dgm:pt modelId="{D95D7573-332E-4C32-8298-973BA1BB30D7}" type="pres">
      <dgm:prSet presAssocID="{563A2E9B-38DD-4774-8106-13E09831E6B4}" presName="LevelOneTextNode" presStyleLbl="node0" presStyleIdx="0" presStyleCnt="1" custScaleX="1002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BCC693C-D66C-438D-BCC5-BDC4B56DBAC4}" type="pres">
      <dgm:prSet presAssocID="{563A2E9B-38DD-4774-8106-13E09831E6B4}" presName="level2hierChild" presStyleCnt="0"/>
      <dgm:spPr/>
    </dgm:pt>
    <dgm:pt modelId="{E6A94A9B-1B01-45F7-8C37-288795B44B78}" type="pres">
      <dgm:prSet presAssocID="{3D554AC8-EA44-45A6-B6B7-D2FE151A7948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C2A46798-ADF6-4F0E-A5AF-D7BE12E3F563}" type="pres">
      <dgm:prSet presAssocID="{3D554AC8-EA44-45A6-B6B7-D2FE151A7948}" presName="connTx" presStyleLbl="parChTrans1D2" presStyleIdx="0" presStyleCnt="3"/>
      <dgm:spPr/>
      <dgm:t>
        <a:bodyPr/>
        <a:lstStyle/>
        <a:p>
          <a:endParaRPr lang="en-US"/>
        </a:p>
      </dgm:t>
    </dgm:pt>
    <dgm:pt modelId="{E44602F4-5032-417A-9A3A-88D4CA1F9A19}" type="pres">
      <dgm:prSet presAssocID="{D47A2466-7FC0-4792-9900-8AE0524760A5}" presName="root2" presStyleCnt="0"/>
      <dgm:spPr/>
    </dgm:pt>
    <dgm:pt modelId="{1ECFEAD7-3A2E-4E91-89E9-DCF3792AC611}" type="pres">
      <dgm:prSet presAssocID="{D47A2466-7FC0-4792-9900-8AE0524760A5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4B250A5-5E8A-4359-8C26-D4055B7A119F}" type="pres">
      <dgm:prSet presAssocID="{D47A2466-7FC0-4792-9900-8AE0524760A5}" presName="level3hierChild" presStyleCnt="0"/>
      <dgm:spPr/>
    </dgm:pt>
    <dgm:pt modelId="{DFEA77C2-03CA-42AC-9A10-CFA9A57D5248}" type="pres">
      <dgm:prSet presAssocID="{2DD62F4B-62FA-46B1-A33F-615D77E40F27}" presName="conn2-1" presStyleLbl="parChTrans1D3" presStyleIdx="0" presStyleCnt="3"/>
      <dgm:spPr/>
      <dgm:t>
        <a:bodyPr/>
        <a:lstStyle/>
        <a:p>
          <a:endParaRPr lang="en-US"/>
        </a:p>
      </dgm:t>
    </dgm:pt>
    <dgm:pt modelId="{6ADF4146-E2E9-4932-8CD7-23AAB0207167}" type="pres">
      <dgm:prSet presAssocID="{2DD62F4B-62FA-46B1-A33F-615D77E40F27}" presName="connTx" presStyleLbl="parChTrans1D3" presStyleIdx="0" presStyleCnt="3"/>
      <dgm:spPr/>
      <dgm:t>
        <a:bodyPr/>
        <a:lstStyle/>
        <a:p>
          <a:endParaRPr lang="en-US"/>
        </a:p>
      </dgm:t>
    </dgm:pt>
    <dgm:pt modelId="{011E1215-F08E-4A55-8BE9-F8FF677C2064}" type="pres">
      <dgm:prSet presAssocID="{5EF71B85-B541-4BE8-951D-C78EFF87FC75}" presName="root2" presStyleCnt="0"/>
      <dgm:spPr/>
    </dgm:pt>
    <dgm:pt modelId="{A3DF363B-6F5B-43E7-93AA-2AAAB86AE55E}" type="pres">
      <dgm:prSet presAssocID="{5EF71B85-B541-4BE8-951D-C78EFF87FC75}" presName="LevelTwoTextNod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5A7BD86-C6C5-4892-BEB8-4EB53328F6D7}" type="pres">
      <dgm:prSet presAssocID="{5EF71B85-B541-4BE8-951D-C78EFF87FC75}" presName="level3hierChild" presStyleCnt="0"/>
      <dgm:spPr/>
    </dgm:pt>
    <dgm:pt modelId="{844D1854-22CA-4EBF-8520-2606A8571544}" type="pres">
      <dgm:prSet presAssocID="{88DC0649-32DB-40F1-9AB5-A7F055F6D72B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F27DB979-CA40-42D9-BACF-AF2248F7B7DB}" type="pres">
      <dgm:prSet presAssocID="{88DC0649-32DB-40F1-9AB5-A7F055F6D72B}" presName="connTx" presStyleLbl="parChTrans1D2" presStyleIdx="1" presStyleCnt="3"/>
      <dgm:spPr/>
      <dgm:t>
        <a:bodyPr/>
        <a:lstStyle/>
        <a:p>
          <a:endParaRPr lang="en-US"/>
        </a:p>
      </dgm:t>
    </dgm:pt>
    <dgm:pt modelId="{1E451D5C-1F60-4309-AE3A-9DEFA363C1CC}" type="pres">
      <dgm:prSet presAssocID="{F81C948A-F0F1-4521-8098-BBB1B6018F75}" presName="root2" presStyleCnt="0"/>
      <dgm:spPr/>
    </dgm:pt>
    <dgm:pt modelId="{C91EEB89-AF1A-4F6E-8742-6C96D308C742}" type="pres">
      <dgm:prSet presAssocID="{F81C948A-F0F1-4521-8098-BBB1B6018F75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55B1806-055C-4080-AA54-3431714675C3}" type="pres">
      <dgm:prSet presAssocID="{F81C948A-F0F1-4521-8098-BBB1B6018F75}" presName="level3hierChild" presStyleCnt="0"/>
      <dgm:spPr/>
    </dgm:pt>
    <dgm:pt modelId="{D69AEB5A-2B8F-4A15-B005-B0616E3560AE}" type="pres">
      <dgm:prSet presAssocID="{2E168AB6-FCF4-4A63-9C72-1BECC7900746}" presName="conn2-1" presStyleLbl="parChTrans1D3" presStyleIdx="1" presStyleCnt="3"/>
      <dgm:spPr/>
      <dgm:t>
        <a:bodyPr/>
        <a:lstStyle/>
        <a:p>
          <a:endParaRPr lang="en-US"/>
        </a:p>
      </dgm:t>
    </dgm:pt>
    <dgm:pt modelId="{1B30F72E-B0A5-4929-9541-D30A53C4DEF1}" type="pres">
      <dgm:prSet presAssocID="{2E168AB6-FCF4-4A63-9C72-1BECC7900746}" presName="connTx" presStyleLbl="parChTrans1D3" presStyleIdx="1" presStyleCnt="3"/>
      <dgm:spPr/>
      <dgm:t>
        <a:bodyPr/>
        <a:lstStyle/>
        <a:p>
          <a:endParaRPr lang="en-US"/>
        </a:p>
      </dgm:t>
    </dgm:pt>
    <dgm:pt modelId="{0C846F27-F4FC-43B8-85BC-04ABFA9960F1}" type="pres">
      <dgm:prSet presAssocID="{E4DEC6E7-C959-41E7-A539-6A185B8BFC32}" presName="root2" presStyleCnt="0"/>
      <dgm:spPr/>
    </dgm:pt>
    <dgm:pt modelId="{1EF85241-991E-4C1E-AE48-E07E43ED708B}" type="pres">
      <dgm:prSet presAssocID="{E4DEC6E7-C959-41E7-A539-6A185B8BFC32}" presName="LevelTwoTextNod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BBDD08F-BE49-4FEF-BDC2-4235D1BE87F2}" type="pres">
      <dgm:prSet presAssocID="{E4DEC6E7-C959-41E7-A539-6A185B8BFC32}" presName="level3hierChild" presStyleCnt="0"/>
      <dgm:spPr/>
    </dgm:pt>
    <dgm:pt modelId="{FF53F387-208D-4C0E-9474-50C8C7F69366}" type="pres">
      <dgm:prSet presAssocID="{54D19B2D-8EBA-4F4F-A94C-58691645DFD5}" presName="conn2-1" presStyleLbl="parChTrans1D4" presStyleIdx="0" presStyleCnt="2"/>
      <dgm:spPr/>
      <dgm:t>
        <a:bodyPr/>
        <a:lstStyle/>
        <a:p>
          <a:endParaRPr lang="en-US"/>
        </a:p>
      </dgm:t>
    </dgm:pt>
    <dgm:pt modelId="{3C1FE735-0190-47E8-A851-2E1C91D34C3A}" type="pres">
      <dgm:prSet presAssocID="{54D19B2D-8EBA-4F4F-A94C-58691645DFD5}" presName="connTx" presStyleLbl="parChTrans1D4" presStyleIdx="0" presStyleCnt="2"/>
      <dgm:spPr/>
      <dgm:t>
        <a:bodyPr/>
        <a:lstStyle/>
        <a:p>
          <a:endParaRPr lang="en-US"/>
        </a:p>
      </dgm:t>
    </dgm:pt>
    <dgm:pt modelId="{A756C3CF-0349-46E7-950E-59941D38A988}" type="pres">
      <dgm:prSet presAssocID="{CDA9E49E-098A-4A92-B733-3D95461221EA}" presName="root2" presStyleCnt="0"/>
      <dgm:spPr/>
    </dgm:pt>
    <dgm:pt modelId="{3FC6372C-80A4-4E77-AAE7-0BCA87015FED}" type="pres">
      <dgm:prSet presAssocID="{CDA9E49E-098A-4A92-B733-3D95461221EA}" presName="LevelTwoTextNode" presStyleLbl="node4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0DE17B6-7C07-4A88-AE8D-4D00A35855FB}" type="pres">
      <dgm:prSet presAssocID="{CDA9E49E-098A-4A92-B733-3D95461221EA}" presName="level3hierChild" presStyleCnt="0"/>
      <dgm:spPr/>
    </dgm:pt>
    <dgm:pt modelId="{9778386B-3EEB-4FA2-9F26-5C60A75C6DE3}" type="pres">
      <dgm:prSet presAssocID="{E2611A11-A33D-4A4C-BD86-790AA30F72CF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D31AB40D-FC6E-4C1C-AEB0-979C9ACA23D4}" type="pres">
      <dgm:prSet presAssocID="{E2611A11-A33D-4A4C-BD86-790AA30F72CF}" presName="connTx" presStyleLbl="parChTrans1D2" presStyleIdx="2" presStyleCnt="3"/>
      <dgm:spPr/>
      <dgm:t>
        <a:bodyPr/>
        <a:lstStyle/>
        <a:p>
          <a:endParaRPr lang="en-US"/>
        </a:p>
      </dgm:t>
    </dgm:pt>
    <dgm:pt modelId="{A5CEE7CA-B0A6-4A61-8E70-54BD6F27AAA1}" type="pres">
      <dgm:prSet presAssocID="{4568EAE6-7F8C-4E88-ADC3-60D6BB52BC52}" presName="root2" presStyleCnt="0"/>
      <dgm:spPr/>
    </dgm:pt>
    <dgm:pt modelId="{B2AB2524-5CDD-42B6-ABE3-770D3FD5B98D}" type="pres">
      <dgm:prSet presAssocID="{4568EAE6-7F8C-4E88-ADC3-60D6BB52BC52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B1256B0-7719-499E-A56E-5C88BC83C99F}" type="pres">
      <dgm:prSet presAssocID="{4568EAE6-7F8C-4E88-ADC3-60D6BB52BC52}" presName="level3hierChild" presStyleCnt="0"/>
      <dgm:spPr/>
    </dgm:pt>
    <dgm:pt modelId="{37D2FE2D-0226-4AF8-8F4F-26F9652C20DA}" type="pres">
      <dgm:prSet presAssocID="{BC8C3AC9-A6B1-4967-9190-46155C83CBD6}" presName="conn2-1" presStyleLbl="parChTrans1D3" presStyleIdx="2" presStyleCnt="3"/>
      <dgm:spPr/>
      <dgm:t>
        <a:bodyPr/>
        <a:lstStyle/>
        <a:p>
          <a:endParaRPr lang="en-US"/>
        </a:p>
      </dgm:t>
    </dgm:pt>
    <dgm:pt modelId="{5DE95EA7-F005-48D8-9644-1A1BAC542E52}" type="pres">
      <dgm:prSet presAssocID="{BC8C3AC9-A6B1-4967-9190-46155C83CBD6}" presName="connTx" presStyleLbl="parChTrans1D3" presStyleIdx="2" presStyleCnt="3"/>
      <dgm:spPr/>
      <dgm:t>
        <a:bodyPr/>
        <a:lstStyle/>
        <a:p>
          <a:endParaRPr lang="en-US"/>
        </a:p>
      </dgm:t>
    </dgm:pt>
    <dgm:pt modelId="{0F56171C-8DC9-44D0-B856-AEAA8EF5F351}" type="pres">
      <dgm:prSet presAssocID="{441CF96E-0E49-4506-9EDA-F3971B793CB7}" presName="root2" presStyleCnt="0"/>
      <dgm:spPr/>
    </dgm:pt>
    <dgm:pt modelId="{498F16F8-7BA6-4E75-A3B7-C8629D447E42}" type="pres">
      <dgm:prSet presAssocID="{441CF96E-0E49-4506-9EDA-F3971B793CB7}" presName="LevelTwoTextNod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65A5548-0636-4D66-B07F-D37F3A1717EA}" type="pres">
      <dgm:prSet presAssocID="{441CF96E-0E49-4506-9EDA-F3971B793CB7}" presName="level3hierChild" presStyleCnt="0"/>
      <dgm:spPr/>
    </dgm:pt>
    <dgm:pt modelId="{15153996-E30D-42DA-BCDA-066D57EAD5D9}" type="pres">
      <dgm:prSet presAssocID="{0B6BAF28-2E04-4376-8ABC-BE93ECB4352A}" presName="conn2-1" presStyleLbl="parChTrans1D4" presStyleIdx="1" presStyleCnt="2"/>
      <dgm:spPr/>
      <dgm:t>
        <a:bodyPr/>
        <a:lstStyle/>
        <a:p>
          <a:endParaRPr lang="en-US"/>
        </a:p>
      </dgm:t>
    </dgm:pt>
    <dgm:pt modelId="{6993618A-3CF9-47D0-BA37-1B88F8BEECC0}" type="pres">
      <dgm:prSet presAssocID="{0B6BAF28-2E04-4376-8ABC-BE93ECB4352A}" presName="connTx" presStyleLbl="parChTrans1D4" presStyleIdx="1" presStyleCnt="2"/>
      <dgm:spPr/>
      <dgm:t>
        <a:bodyPr/>
        <a:lstStyle/>
        <a:p>
          <a:endParaRPr lang="en-US"/>
        </a:p>
      </dgm:t>
    </dgm:pt>
    <dgm:pt modelId="{1275F63C-7B17-4319-B18D-4A62E339CFCB}" type="pres">
      <dgm:prSet presAssocID="{8651F57D-9A38-48C3-880B-B9EF2DC68562}" presName="root2" presStyleCnt="0"/>
      <dgm:spPr/>
    </dgm:pt>
    <dgm:pt modelId="{2E3CC375-9B0E-4A8F-8B32-FAFA3F217F19}" type="pres">
      <dgm:prSet presAssocID="{8651F57D-9A38-48C3-880B-B9EF2DC68562}" presName="LevelTwoTextNode" presStyleLbl="node4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7476705-D64F-4F5E-AC47-E6FC814575F3}" type="pres">
      <dgm:prSet presAssocID="{8651F57D-9A38-48C3-880B-B9EF2DC68562}" presName="level3hierChild" presStyleCnt="0"/>
      <dgm:spPr/>
    </dgm:pt>
  </dgm:ptLst>
  <dgm:cxnLst>
    <dgm:cxn modelId="{880B9AF5-4196-40D1-A6ED-CA2ED1882FAB}" type="presOf" srcId="{441CF96E-0E49-4506-9EDA-F3971B793CB7}" destId="{498F16F8-7BA6-4E75-A3B7-C8629D447E42}" srcOrd="0" destOrd="0" presId="urn:microsoft.com/office/officeart/2005/8/layout/hierarchy2"/>
    <dgm:cxn modelId="{83951967-0B03-433D-BF98-970C334969C4}" type="presOf" srcId="{88DC0649-32DB-40F1-9AB5-A7F055F6D72B}" destId="{844D1854-22CA-4EBF-8520-2606A8571544}" srcOrd="0" destOrd="0" presId="urn:microsoft.com/office/officeart/2005/8/layout/hierarchy2"/>
    <dgm:cxn modelId="{2BD7A221-C350-4323-AE0B-718F81FC4757}" type="presOf" srcId="{8651F57D-9A38-48C3-880B-B9EF2DC68562}" destId="{2E3CC375-9B0E-4A8F-8B32-FAFA3F217F19}" srcOrd="0" destOrd="0" presId="urn:microsoft.com/office/officeart/2005/8/layout/hierarchy2"/>
    <dgm:cxn modelId="{5931F535-7851-4ED9-BD08-AAA2B45DD16D}" type="presOf" srcId="{F81C948A-F0F1-4521-8098-BBB1B6018F75}" destId="{C91EEB89-AF1A-4F6E-8742-6C96D308C742}" srcOrd="0" destOrd="0" presId="urn:microsoft.com/office/officeart/2005/8/layout/hierarchy2"/>
    <dgm:cxn modelId="{E2904DD2-05C1-4F06-9218-6270623CC9CF}" srcId="{563A2E9B-38DD-4774-8106-13E09831E6B4}" destId="{D47A2466-7FC0-4792-9900-8AE0524760A5}" srcOrd="0" destOrd="0" parTransId="{3D554AC8-EA44-45A6-B6B7-D2FE151A7948}" sibTransId="{25D78C61-9098-42A8-AE04-E1736A78A510}"/>
    <dgm:cxn modelId="{ABDD0D1E-C896-4CDC-B02A-0EC0ECFFC01C}" type="presOf" srcId="{D47A2466-7FC0-4792-9900-8AE0524760A5}" destId="{1ECFEAD7-3A2E-4E91-89E9-DCF3792AC611}" srcOrd="0" destOrd="0" presId="urn:microsoft.com/office/officeart/2005/8/layout/hierarchy2"/>
    <dgm:cxn modelId="{17C9644D-404C-49CB-B944-4201433DABD2}" srcId="{4568EAE6-7F8C-4E88-ADC3-60D6BB52BC52}" destId="{441CF96E-0E49-4506-9EDA-F3971B793CB7}" srcOrd="0" destOrd="0" parTransId="{BC8C3AC9-A6B1-4967-9190-46155C83CBD6}" sibTransId="{8919B669-9E0C-47BA-BF2B-D872DE8D8119}"/>
    <dgm:cxn modelId="{9B43AFE5-02DD-4F8B-9C4B-87A7C4D14281}" srcId="{0AEA8FF2-7688-4301-BD0D-F21EE5CE6F28}" destId="{563A2E9B-38DD-4774-8106-13E09831E6B4}" srcOrd="0" destOrd="0" parTransId="{54212704-F2ED-4323-B925-11BCEF28EFCF}" sibTransId="{BCD2B073-275B-4D3B-A44C-1B37B785BDDF}"/>
    <dgm:cxn modelId="{4E18DB9C-E4D3-44F2-93EE-2876CDC694C1}" srcId="{441CF96E-0E49-4506-9EDA-F3971B793CB7}" destId="{8651F57D-9A38-48C3-880B-B9EF2DC68562}" srcOrd="0" destOrd="0" parTransId="{0B6BAF28-2E04-4376-8ABC-BE93ECB4352A}" sibTransId="{554087DB-42E5-4C93-B80C-78213D6A81AB}"/>
    <dgm:cxn modelId="{7B462722-30ED-4207-BF61-EC4818991E13}" srcId="{E4DEC6E7-C959-41E7-A539-6A185B8BFC32}" destId="{CDA9E49E-098A-4A92-B733-3D95461221EA}" srcOrd="0" destOrd="0" parTransId="{54D19B2D-8EBA-4F4F-A94C-58691645DFD5}" sibTransId="{A80A3CD1-06D3-4174-9036-1C50BA931AA7}"/>
    <dgm:cxn modelId="{8562FDAD-A0D6-4A6C-B274-6BF6C6989820}" type="presOf" srcId="{E4DEC6E7-C959-41E7-A539-6A185B8BFC32}" destId="{1EF85241-991E-4C1E-AE48-E07E43ED708B}" srcOrd="0" destOrd="0" presId="urn:microsoft.com/office/officeart/2005/8/layout/hierarchy2"/>
    <dgm:cxn modelId="{AF14FC48-D380-4F1B-AAB1-5EBDB0B66142}" type="presOf" srcId="{E2611A11-A33D-4A4C-BD86-790AA30F72CF}" destId="{9778386B-3EEB-4FA2-9F26-5C60A75C6DE3}" srcOrd="0" destOrd="0" presId="urn:microsoft.com/office/officeart/2005/8/layout/hierarchy2"/>
    <dgm:cxn modelId="{18C1725D-7DE2-4109-A685-965B7656A75A}" srcId="{D47A2466-7FC0-4792-9900-8AE0524760A5}" destId="{5EF71B85-B541-4BE8-951D-C78EFF87FC75}" srcOrd="0" destOrd="0" parTransId="{2DD62F4B-62FA-46B1-A33F-615D77E40F27}" sibTransId="{06A4CC76-4472-4478-8918-CCB47A2E6115}"/>
    <dgm:cxn modelId="{FED6B4EC-3B74-44E9-9C00-3533487E37CA}" srcId="{563A2E9B-38DD-4774-8106-13E09831E6B4}" destId="{4568EAE6-7F8C-4E88-ADC3-60D6BB52BC52}" srcOrd="2" destOrd="0" parTransId="{E2611A11-A33D-4A4C-BD86-790AA30F72CF}" sibTransId="{81FD4EFB-4EB5-4781-BAC8-B92D5B5620FE}"/>
    <dgm:cxn modelId="{120C55C2-DAB6-49C4-9E7A-5D5DDB3A7154}" type="presOf" srcId="{4568EAE6-7F8C-4E88-ADC3-60D6BB52BC52}" destId="{B2AB2524-5CDD-42B6-ABE3-770D3FD5B98D}" srcOrd="0" destOrd="0" presId="urn:microsoft.com/office/officeart/2005/8/layout/hierarchy2"/>
    <dgm:cxn modelId="{2C0EC3D3-06CE-48AD-B49B-6F8D7D964175}" type="presOf" srcId="{2E168AB6-FCF4-4A63-9C72-1BECC7900746}" destId="{1B30F72E-B0A5-4929-9541-D30A53C4DEF1}" srcOrd="1" destOrd="0" presId="urn:microsoft.com/office/officeart/2005/8/layout/hierarchy2"/>
    <dgm:cxn modelId="{843032F0-227C-4CB3-AE22-A4E7A5033630}" srcId="{563A2E9B-38DD-4774-8106-13E09831E6B4}" destId="{F81C948A-F0F1-4521-8098-BBB1B6018F75}" srcOrd="1" destOrd="0" parTransId="{88DC0649-32DB-40F1-9AB5-A7F055F6D72B}" sibTransId="{20E75783-0A10-435E-ACBD-A47C0120B628}"/>
    <dgm:cxn modelId="{E6608B51-897D-4BB2-A15D-2C46E69D83F8}" type="presOf" srcId="{54D19B2D-8EBA-4F4F-A94C-58691645DFD5}" destId="{FF53F387-208D-4C0E-9474-50C8C7F69366}" srcOrd="0" destOrd="0" presId="urn:microsoft.com/office/officeart/2005/8/layout/hierarchy2"/>
    <dgm:cxn modelId="{C635D76B-A996-4B76-A592-34DC91B1045F}" srcId="{F81C948A-F0F1-4521-8098-BBB1B6018F75}" destId="{E4DEC6E7-C959-41E7-A539-6A185B8BFC32}" srcOrd="0" destOrd="0" parTransId="{2E168AB6-FCF4-4A63-9C72-1BECC7900746}" sibTransId="{64E55885-8BD3-40D5-92A1-F96A39914963}"/>
    <dgm:cxn modelId="{12246CF9-2AE4-459B-99D4-650FB1AD7405}" type="presOf" srcId="{E2611A11-A33D-4A4C-BD86-790AA30F72CF}" destId="{D31AB40D-FC6E-4C1C-AEB0-979C9ACA23D4}" srcOrd="1" destOrd="0" presId="urn:microsoft.com/office/officeart/2005/8/layout/hierarchy2"/>
    <dgm:cxn modelId="{5B520818-2AB9-4F31-9FAD-890BB1DA395B}" type="presOf" srcId="{0B6BAF28-2E04-4376-8ABC-BE93ECB4352A}" destId="{6993618A-3CF9-47D0-BA37-1B88F8BEECC0}" srcOrd="1" destOrd="0" presId="urn:microsoft.com/office/officeart/2005/8/layout/hierarchy2"/>
    <dgm:cxn modelId="{135F5CA8-1AF5-4A6F-903A-E2D6CB5808AF}" type="presOf" srcId="{0AEA8FF2-7688-4301-BD0D-F21EE5CE6F28}" destId="{331B2AA6-5095-40AA-9D4C-0A7B7ACF5825}" srcOrd="0" destOrd="0" presId="urn:microsoft.com/office/officeart/2005/8/layout/hierarchy2"/>
    <dgm:cxn modelId="{044DE478-E1D7-44B6-824A-A983931F1F31}" type="presOf" srcId="{CDA9E49E-098A-4A92-B733-3D95461221EA}" destId="{3FC6372C-80A4-4E77-AAE7-0BCA87015FED}" srcOrd="0" destOrd="0" presId="urn:microsoft.com/office/officeart/2005/8/layout/hierarchy2"/>
    <dgm:cxn modelId="{E2FF4626-F669-4755-888E-461923C7A39F}" type="presOf" srcId="{54D19B2D-8EBA-4F4F-A94C-58691645DFD5}" destId="{3C1FE735-0190-47E8-A851-2E1C91D34C3A}" srcOrd="1" destOrd="0" presId="urn:microsoft.com/office/officeart/2005/8/layout/hierarchy2"/>
    <dgm:cxn modelId="{3B6D8A1F-B410-49C3-BBD6-89352735EAB2}" type="presOf" srcId="{0B6BAF28-2E04-4376-8ABC-BE93ECB4352A}" destId="{15153996-E30D-42DA-BCDA-066D57EAD5D9}" srcOrd="0" destOrd="0" presId="urn:microsoft.com/office/officeart/2005/8/layout/hierarchy2"/>
    <dgm:cxn modelId="{AC2336C2-1B1A-4AE3-AFA0-61CE9C8DE7E8}" type="presOf" srcId="{2DD62F4B-62FA-46B1-A33F-615D77E40F27}" destId="{6ADF4146-E2E9-4932-8CD7-23AAB0207167}" srcOrd="1" destOrd="0" presId="urn:microsoft.com/office/officeart/2005/8/layout/hierarchy2"/>
    <dgm:cxn modelId="{C4012077-63B0-4AA5-8621-FE50529F98D2}" type="presOf" srcId="{BC8C3AC9-A6B1-4967-9190-46155C83CBD6}" destId="{5DE95EA7-F005-48D8-9644-1A1BAC542E52}" srcOrd="1" destOrd="0" presId="urn:microsoft.com/office/officeart/2005/8/layout/hierarchy2"/>
    <dgm:cxn modelId="{0ED2D023-7605-4B99-8B63-BA942378F95A}" type="presOf" srcId="{563A2E9B-38DD-4774-8106-13E09831E6B4}" destId="{D95D7573-332E-4C32-8298-973BA1BB30D7}" srcOrd="0" destOrd="0" presId="urn:microsoft.com/office/officeart/2005/8/layout/hierarchy2"/>
    <dgm:cxn modelId="{F534F2BF-2BA1-474C-BB11-D82D194BE4F6}" type="presOf" srcId="{2E168AB6-FCF4-4A63-9C72-1BECC7900746}" destId="{D69AEB5A-2B8F-4A15-B005-B0616E3560AE}" srcOrd="0" destOrd="0" presId="urn:microsoft.com/office/officeart/2005/8/layout/hierarchy2"/>
    <dgm:cxn modelId="{8F8797E4-E09A-4D15-AFB3-E71163920306}" type="presOf" srcId="{5EF71B85-B541-4BE8-951D-C78EFF87FC75}" destId="{A3DF363B-6F5B-43E7-93AA-2AAAB86AE55E}" srcOrd="0" destOrd="0" presId="urn:microsoft.com/office/officeart/2005/8/layout/hierarchy2"/>
    <dgm:cxn modelId="{D3B9AD20-5773-426C-8C05-BEE86E122AA4}" type="presOf" srcId="{2DD62F4B-62FA-46B1-A33F-615D77E40F27}" destId="{DFEA77C2-03CA-42AC-9A10-CFA9A57D5248}" srcOrd="0" destOrd="0" presId="urn:microsoft.com/office/officeart/2005/8/layout/hierarchy2"/>
    <dgm:cxn modelId="{7A7AFBCB-ABAB-4C11-AA56-C63177843696}" type="presOf" srcId="{3D554AC8-EA44-45A6-B6B7-D2FE151A7948}" destId="{C2A46798-ADF6-4F0E-A5AF-D7BE12E3F563}" srcOrd="1" destOrd="0" presId="urn:microsoft.com/office/officeart/2005/8/layout/hierarchy2"/>
    <dgm:cxn modelId="{0E732D41-260A-4F1F-AC50-70D409C324AE}" type="presOf" srcId="{88DC0649-32DB-40F1-9AB5-A7F055F6D72B}" destId="{F27DB979-CA40-42D9-BACF-AF2248F7B7DB}" srcOrd="1" destOrd="0" presId="urn:microsoft.com/office/officeart/2005/8/layout/hierarchy2"/>
    <dgm:cxn modelId="{A30D86D3-0D8C-43A9-BE39-03FAD076C2E0}" type="presOf" srcId="{3D554AC8-EA44-45A6-B6B7-D2FE151A7948}" destId="{E6A94A9B-1B01-45F7-8C37-288795B44B78}" srcOrd="0" destOrd="0" presId="urn:microsoft.com/office/officeart/2005/8/layout/hierarchy2"/>
    <dgm:cxn modelId="{5F429A8E-FB78-408F-B86E-4A6A69B19CD5}" type="presOf" srcId="{BC8C3AC9-A6B1-4967-9190-46155C83CBD6}" destId="{37D2FE2D-0226-4AF8-8F4F-26F9652C20DA}" srcOrd="0" destOrd="0" presId="urn:microsoft.com/office/officeart/2005/8/layout/hierarchy2"/>
    <dgm:cxn modelId="{026A427A-D271-46F2-945E-FA3200FBB228}" type="presParOf" srcId="{331B2AA6-5095-40AA-9D4C-0A7B7ACF5825}" destId="{824A08F1-9960-4763-8EE6-8826681FEB3B}" srcOrd="0" destOrd="0" presId="urn:microsoft.com/office/officeart/2005/8/layout/hierarchy2"/>
    <dgm:cxn modelId="{3768B436-C62A-4B80-9C26-B9DC7297D38A}" type="presParOf" srcId="{824A08F1-9960-4763-8EE6-8826681FEB3B}" destId="{D95D7573-332E-4C32-8298-973BA1BB30D7}" srcOrd="0" destOrd="0" presId="urn:microsoft.com/office/officeart/2005/8/layout/hierarchy2"/>
    <dgm:cxn modelId="{9AA37182-7875-468C-BBA7-04DACBA8158E}" type="presParOf" srcId="{824A08F1-9960-4763-8EE6-8826681FEB3B}" destId="{ABCC693C-D66C-438D-BCC5-BDC4B56DBAC4}" srcOrd="1" destOrd="0" presId="urn:microsoft.com/office/officeart/2005/8/layout/hierarchy2"/>
    <dgm:cxn modelId="{F361AF15-FC0E-492C-AD1A-82B378C15C89}" type="presParOf" srcId="{ABCC693C-D66C-438D-BCC5-BDC4B56DBAC4}" destId="{E6A94A9B-1B01-45F7-8C37-288795B44B78}" srcOrd="0" destOrd="0" presId="urn:microsoft.com/office/officeart/2005/8/layout/hierarchy2"/>
    <dgm:cxn modelId="{B9DDF80F-3EC0-4814-8A82-F4E978A4F288}" type="presParOf" srcId="{E6A94A9B-1B01-45F7-8C37-288795B44B78}" destId="{C2A46798-ADF6-4F0E-A5AF-D7BE12E3F563}" srcOrd="0" destOrd="0" presId="urn:microsoft.com/office/officeart/2005/8/layout/hierarchy2"/>
    <dgm:cxn modelId="{150ADDD3-0BBF-4547-98B6-AD04E6FE7684}" type="presParOf" srcId="{ABCC693C-D66C-438D-BCC5-BDC4B56DBAC4}" destId="{E44602F4-5032-417A-9A3A-88D4CA1F9A19}" srcOrd="1" destOrd="0" presId="urn:microsoft.com/office/officeart/2005/8/layout/hierarchy2"/>
    <dgm:cxn modelId="{937445FB-33C8-4E5F-ABDE-0FBD3AE48BC2}" type="presParOf" srcId="{E44602F4-5032-417A-9A3A-88D4CA1F9A19}" destId="{1ECFEAD7-3A2E-4E91-89E9-DCF3792AC611}" srcOrd="0" destOrd="0" presId="urn:microsoft.com/office/officeart/2005/8/layout/hierarchy2"/>
    <dgm:cxn modelId="{D2C1A652-CFFF-4198-A8CF-90D84CE93C11}" type="presParOf" srcId="{E44602F4-5032-417A-9A3A-88D4CA1F9A19}" destId="{F4B250A5-5E8A-4359-8C26-D4055B7A119F}" srcOrd="1" destOrd="0" presId="urn:microsoft.com/office/officeart/2005/8/layout/hierarchy2"/>
    <dgm:cxn modelId="{0496615B-C029-44BA-A4E9-3938D7BA1F35}" type="presParOf" srcId="{F4B250A5-5E8A-4359-8C26-D4055B7A119F}" destId="{DFEA77C2-03CA-42AC-9A10-CFA9A57D5248}" srcOrd="0" destOrd="0" presId="urn:microsoft.com/office/officeart/2005/8/layout/hierarchy2"/>
    <dgm:cxn modelId="{E0E8C598-9CD3-4F68-AFA4-313125120F0E}" type="presParOf" srcId="{DFEA77C2-03CA-42AC-9A10-CFA9A57D5248}" destId="{6ADF4146-E2E9-4932-8CD7-23AAB0207167}" srcOrd="0" destOrd="0" presId="urn:microsoft.com/office/officeart/2005/8/layout/hierarchy2"/>
    <dgm:cxn modelId="{A774E87E-3D95-4548-ABEA-7290FE5FBA80}" type="presParOf" srcId="{F4B250A5-5E8A-4359-8C26-D4055B7A119F}" destId="{011E1215-F08E-4A55-8BE9-F8FF677C2064}" srcOrd="1" destOrd="0" presId="urn:microsoft.com/office/officeart/2005/8/layout/hierarchy2"/>
    <dgm:cxn modelId="{8174D418-74F9-4BE8-9DEE-E6DAD57A6166}" type="presParOf" srcId="{011E1215-F08E-4A55-8BE9-F8FF677C2064}" destId="{A3DF363B-6F5B-43E7-93AA-2AAAB86AE55E}" srcOrd="0" destOrd="0" presId="urn:microsoft.com/office/officeart/2005/8/layout/hierarchy2"/>
    <dgm:cxn modelId="{ED137E3A-5683-46BC-8A35-826399ED1E89}" type="presParOf" srcId="{011E1215-F08E-4A55-8BE9-F8FF677C2064}" destId="{35A7BD86-C6C5-4892-BEB8-4EB53328F6D7}" srcOrd="1" destOrd="0" presId="urn:microsoft.com/office/officeart/2005/8/layout/hierarchy2"/>
    <dgm:cxn modelId="{177714F7-FD03-4635-8E06-77C7B03255AC}" type="presParOf" srcId="{ABCC693C-D66C-438D-BCC5-BDC4B56DBAC4}" destId="{844D1854-22CA-4EBF-8520-2606A8571544}" srcOrd="2" destOrd="0" presId="urn:microsoft.com/office/officeart/2005/8/layout/hierarchy2"/>
    <dgm:cxn modelId="{6DA8A095-CBDD-41A1-BAFF-130E1F75FD2B}" type="presParOf" srcId="{844D1854-22CA-4EBF-8520-2606A8571544}" destId="{F27DB979-CA40-42D9-BACF-AF2248F7B7DB}" srcOrd="0" destOrd="0" presId="urn:microsoft.com/office/officeart/2005/8/layout/hierarchy2"/>
    <dgm:cxn modelId="{396D1A42-7BFA-43A9-A2A5-1C5B90017896}" type="presParOf" srcId="{ABCC693C-D66C-438D-BCC5-BDC4B56DBAC4}" destId="{1E451D5C-1F60-4309-AE3A-9DEFA363C1CC}" srcOrd="3" destOrd="0" presId="urn:microsoft.com/office/officeart/2005/8/layout/hierarchy2"/>
    <dgm:cxn modelId="{AB262CFE-CADB-478F-BB77-80F37A620543}" type="presParOf" srcId="{1E451D5C-1F60-4309-AE3A-9DEFA363C1CC}" destId="{C91EEB89-AF1A-4F6E-8742-6C96D308C742}" srcOrd="0" destOrd="0" presId="urn:microsoft.com/office/officeart/2005/8/layout/hierarchy2"/>
    <dgm:cxn modelId="{A69B96F7-9158-424A-A9E8-22B14611F9F2}" type="presParOf" srcId="{1E451D5C-1F60-4309-AE3A-9DEFA363C1CC}" destId="{455B1806-055C-4080-AA54-3431714675C3}" srcOrd="1" destOrd="0" presId="urn:microsoft.com/office/officeart/2005/8/layout/hierarchy2"/>
    <dgm:cxn modelId="{19424FC3-BF52-4799-9960-77D2C817F401}" type="presParOf" srcId="{455B1806-055C-4080-AA54-3431714675C3}" destId="{D69AEB5A-2B8F-4A15-B005-B0616E3560AE}" srcOrd="0" destOrd="0" presId="urn:microsoft.com/office/officeart/2005/8/layout/hierarchy2"/>
    <dgm:cxn modelId="{08283FED-0FF1-40CC-9225-5402D07BAE01}" type="presParOf" srcId="{D69AEB5A-2B8F-4A15-B005-B0616E3560AE}" destId="{1B30F72E-B0A5-4929-9541-D30A53C4DEF1}" srcOrd="0" destOrd="0" presId="urn:microsoft.com/office/officeart/2005/8/layout/hierarchy2"/>
    <dgm:cxn modelId="{1302B342-FF8A-4FEF-A0D1-871C0C9811A9}" type="presParOf" srcId="{455B1806-055C-4080-AA54-3431714675C3}" destId="{0C846F27-F4FC-43B8-85BC-04ABFA9960F1}" srcOrd="1" destOrd="0" presId="urn:microsoft.com/office/officeart/2005/8/layout/hierarchy2"/>
    <dgm:cxn modelId="{05042757-4181-418F-8499-E63B56B3C708}" type="presParOf" srcId="{0C846F27-F4FC-43B8-85BC-04ABFA9960F1}" destId="{1EF85241-991E-4C1E-AE48-E07E43ED708B}" srcOrd="0" destOrd="0" presId="urn:microsoft.com/office/officeart/2005/8/layout/hierarchy2"/>
    <dgm:cxn modelId="{0BFAA69E-73B2-41B2-9C0B-413D76D9A2EE}" type="presParOf" srcId="{0C846F27-F4FC-43B8-85BC-04ABFA9960F1}" destId="{1BBDD08F-BE49-4FEF-BDC2-4235D1BE87F2}" srcOrd="1" destOrd="0" presId="urn:microsoft.com/office/officeart/2005/8/layout/hierarchy2"/>
    <dgm:cxn modelId="{0233DCB1-5394-4BFC-96A3-8E67B19B02C8}" type="presParOf" srcId="{1BBDD08F-BE49-4FEF-BDC2-4235D1BE87F2}" destId="{FF53F387-208D-4C0E-9474-50C8C7F69366}" srcOrd="0" destOrd="0" presId="urn:microsoft.com/office/officeart/2005/8/layout/hierarchy2"/>
    <dgm:cxn modelId="{28E347CB-2EB0-4FC7-AFBC-20AD049C006B}" type="presParOf" srcId="{FF53F387-208D-4C0E-9474-50C8C7F69366}" destId="{3C1FE735-0190-47E8-A851-2E1C91D34C3A}" srcOrd="0" destOrd="0" presId="urn:microsoft.com/office/officeart/2005/8/layout/hierarchy2"/>
    <dgm:cxn modelId="{BB94EAD6-4969-4C3F-839D-E97BC3E71040}" type="presParOf" srcId="{1BBDD08F-BE49-4FEF-BDC2-4235D1BE87F2}" destId="{A756C3CF-0349-46E7-950E-59941D38A988}" srcOrd="1" destOrd="0" presId="urn:microsoft.com/office/officeart/2005/8/layout/hierarchy2"/>
    <dgm:cxn modelId="{583D3B08-1BC9-4536-866C-AEF34522F0B4}" type="presParOf" srcId="{A756C3CF-0349-46E7-950E-59941D38A988}" destId="{3FC6372C-80A4-4E77-AAE7-0BCA87015FED}" srcOrd="0" destOrd="0" presId="urn:microsoft.com/office/officeart/2005/8/layout/hierarchy2"/>
    <dgm:cxn modelId="{C4CB08F3-5523-404C-B3C8-AEB7EDB95C67}" type="presParOf" srcId="{A756C3CF-0349-46E7-950E-59941D38A988}" destId="{20DE17B6-7C07-4A88-AE8D-4D00A35855FB}" srcOrd="1" destOrd="0" presId="urn:microsoft.com/office/officeart/2005/8/layout/hierarchy2"/>
    <dgm:cxn modelId="{C688EC03-2043-4E12-89C1-844DCE1C27D3}" type="presParOf" srcId="{ABCC693C-D66C-438D-BCC5-BDC4B56DBAC4}" destId="{9778386B-3EEB-4FA2-9F26-5C60A75C6DE3}" srcOrd="4" destOrd="0" presId="urn:microsoft.com/office/officeart/2005/8/layout/hierarchy2"/>
    <dgm:cxn modelId="{BF575A0F-D25F-4A2E-9FA8-B355A11FD5DA}" type="presParOf" srcId="{9778386B-3EEB-4FA2-9F26-5C60A75C6DE3}" destId="{D31AB40D-FC6E-4C1C-AEB0-979C9ACA23D4}" srcOrd="0" destOrd="0" presId="urn:microsoft.com/office/officeart/2005/8/layout/hierarchy2"/>
    <dgm:cxn modelId="{4A41DF42-620C-4A8F-A7E5-EEE127C0C54B}" type="presParOf" srcId="{ABCC693C-D66C-438D-BCC5-BDC4B56DBAC4}" destId="{A5CEE7CA-B0A6-4A61-8E70-54BD6F27AAA1}" srcOrd="5" destOrd="0" presId="urn:microsoft.com/office/officeart/2005/8/layout/hierarchy2"/>
    <dgm:cxn modelId="{11CDC870-BC6E-4E80-8A41-773BDD646734}" type="presParOf" srcId="{A5CEE7CA-B0A6-4A61-8E70-54BD6F27AAA1}" destId="{B2AB2524-5CDD-42B6-ABE3-770D3FD5B98D}" srcOrd="0" destOrd="0" presId="urn:microsoft.com/office/officeart/2005/8/layout/hierarchy2"/>
    <dgm:cxn modelId="{B75967E5-F904-45A6-9860-AB1615090BC4}" type="presParOf" srcId="{A5CEE7CA-B0A6-4A61-8E70-54BD6F27AAA1}" destId="{FB1256B0-7719-499E-A56E-5C88BC83C99F}" srcOrd="1" destOrd="0" presId="urn:microsoft.com/office/officeart/2005/8/layout/hierarchy2"/>
    <dgm:cxn modelId="{E2BDE144-8F60-4412-BE97-DB35FEC979DC}" type="presParOf" srcId="{FB1256B0-7719-499E-A56E-5C88BC83C99F}" destId="{37D2FE2D-0226-4AF8-8F4F-26F9652C20DA}" srcOrd="0" destOrd="0" presId="urn:microsoft.com/office/officeart/2005/8/layout/hierarchy2"/>
    <dgm:cxn modelId="{8FF7C0D2-8C2D-42BC-B0DB-C3913221F022}" type="presParOf" srcId="{37D2FE2D-0226-4AF8-8F4F-26F9652C20DA}" destId="{5DE95EA7-F005-48D8-9644-1A1BAC542E52}" srcOrd="0" destOrd="0" presId="urn:microsoft.com/office/officeart/2005/8/layout/hierarchy2"/>
    <dgm:cxn modelId="{C1DC23E2-9132-44C0-A570-49447A4C6B7F}" type="presParOf" srcId="{FB1256B0-7719-499E-A56E-5C88BC83C99F}" destId="{0F56171C-8DC9-44D0-B856-AEAA8EF5F351}" srcOrd="1" destOrd="0" presId="urn:microsoft.com/office/officeart/2005/8/layout/hierarchy2"/>
    <dgm:cxn modelId="{2EDB8E5C-B0D2-47AE-9631-3CFAE8EAE1FB}" type="presParOf" srcId="{0F56171C-8DC9-44D0-B856-AEAA8EF5F351}" destId="{498F16F8-7BA6-4E75-A3B7-C8629D447E42}" srcOrd="0" destOrd="0" presId="urn:microsoft.com/office/officeart/2005/8/layout/hierarchy2"/>
    <dgm:cxn modelId="{F29D032A-BAE6-4468-83CB-87F665A98713}" type="presParOf" srcId="{0F56171C-8DC9-44D0-B856-AEAA8EF5F351}" destId="{A65A5548-0636-4D66-B07F-D37F3A1717EA}" srcOrd="1" destOrd="0" presId="urn:microsoft.com/office/officeart/2005/8/layout/hierarchy2"/>
    <dgm:cxn modelId="{E08AA88C-E20F-42F7-9007-0F3406CEFB90}" type="presParOf" srcId="{A65A5548-0636-4D66-B07F-D37F3A1717EA}" destId="{15153996-E30D-42DA-BCDA-066D57EAD5D9}" srcOrd="0" destOrd="0" presId="urn:microsoft.com/office/officeart/2005/8/layout/hierarchy2"/>
    <dgm:cxn modelId="{872AAB44-5BC3-4202-A9E2-5E302F6265EE}" type="presParOf" srcId="{15153996-E30D-42DA-BCDA-066D57EAD5D9}" destId="{6993618A-3CF9-47D0-BA37-1B88F8BEECC0}" srcOrd="0" destOrd="0" presId="urn:microsoft.com/office/officeart/2005/8/layout/hierarchy2"/>
    <dgm:cxn modelId="{7A7D1750-9F48-448F-8584-9F48148309A2}" type="presParOf" srcId="{A65A5548-0636-4D66-B07F-D37F3A1717EA}" destId="{1275F63C-7B17-4319-B18D-4A62E339CFCB}" srcOrd="1" destOrd="0" presId="urn:microsoft.com/office/officeart/2005/8/layout/hierarchy2"/>
    <dgm:cxn modelId="{E75E8700-618C-423B-B212-9221BFA89D79}" type="presParOf" srcId="{1275F63C-7B17-4319-B18D-4A62E339CFCB}" destId="{2E3CC375-9B0E-4A8F-8B32-FAFA3F217F19}" srcOrd="0" destOrd="0" presId="urn:microsoft.com/office/officeart/2005/8/layout/hierarchy2"/>
    <dgm:cxn modelId="{5906AC5C-A068-430E-A21E-1711DFA5FF65}" type="presParOf" srcId="{1275F63C-7B17-4319-B18D-4A62E339CFCB}" destId="{F7476705-D64F-4F5E-AC47-E6FC814575F3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AEA8FF2-7688-4301-BD0D-F21EE5CE6F28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63A2E9B-38DD-4774-8106-13E09831E6B4}">
      <dgm:prSet phldrT="[Text]"/>
      <dgm:spPr/>
      <dgm:t>
        <a:bodyPr/>
        <a:lstStyle/>
        <a:p>
          <a:r>
            <a:rPr lang="en-US" dirty="0" smtClean="0"/>
            <a:t>312</a:t>
          </a:r>
          <a:endParaRPr lang="en-US" dirty="0"/>
        </a:p>
      </dgm:t>
    </dgm:pt>
    <dgm:pt modelId="{54212704-F2ED-4323-B925-11BCEF28EFCF}" type="parTrans" cxnId="{9B43AFE5-02DD-4F8B-9C4B-87A7C4D14281}">
      <dgm:prSet/>
      <dgm:spPr/>
      <dgm:t>
        <a:bodyPr/>
        <a:lstStyle/>
        <a:p>
          <a:endParaRPr lang="en-US"/>
        </a:p>
      </dgm:t>
    </dgm:pt>
    <dgm:pt modelId="{BCD2B073-275B-4D3B-A44C-1B37B785BDDF}" type="sibTrans" cxnId="{9B43AFE5-02DD-4F8B-9C4B-87A7C4D14281}">
      <dgm:prSet/>
      <dgm:spPr/>
      <dgm:t>
        <a:bodyPr/>
        <a:lstStyle/>
        <a:p>
          <a:endParaRPr lang="en-US"/>
        </a:p>
      </dgm:t>
    </dgm:pt>
    <dgm:pt modelId="{D47A2466-7FC0-4792-9900-8AE0524760A5}">
      <dgm:prSet phldrT="[Text]"/>
      <dgm:spPr/>
      <dgm:t>
        <a:bodyPr/>
        <a:lstStyle/>
        <a:p>
          <a:r>
            <a:rPr lang="en-US" dirty="0" smtClean="0"/>
            <a:t>14.01.2013-14.02.2013</a:t>
          </a:r>
          <a:endParaRPr lang="en-US" dirty="0"/>
        </a:p>
      </dgm:t>
    </dgm:pt>
    <dgm:pt modelId="{3D554AC8-EA44-45A6-B6B7-D2FE151A7948}" type="parTrans" cxnId="{E2904DD2-05C1-4F06-9218-6270623CC9CF}">
      <dgm:prSet/>
      <dgm:spPr/>
      <dgm:t>
        <a:bodyPr/>
        <a:lstStyle/>
        <a:p>
          <a:endParaRPr lang="en-US"/>
        </a:p>
      </dgm:t>
    </dgm:pt>
    <dgm:pt modelId="{25D78C61-9098-42A8-AE04-E1736A78A510}" type="sibTrans" cxnId="{E2904DD2-05C1-4F06-9218-6270623CC9CF}">
      <dgm:prSet/>
      <dgm:spPr/>
      <dgm:t>
        <a:bodyPr/>
        <a:lstStyle/>
        <a:p>
          <a:endParaRPr lang="en-US"/>
        </a:p>
      </dgm:t>
    </dgm:pt>
    <dgm:pt modelId="{15A0E78E-6FE3-481D-A7E8-E2E2EF7B1C9A}">
      <dgm:prSet phldrT="[Text]"/>
      <dgm:spPr/>
      <dgm:t>
        <a:bodyPr/>
        <a:lstStyle/>
        <a:p>
          <a:r>
            <a:rPr lang="en-US" dirty="0" smtClean="0"/>
            <a:t>06.09.2013-07.10.2013</a:t>
          </a:r>
          <a:endParaRPr lang="en-US" dirty="0"/>
        </a:p>
      </dgm:t>
    </dgm:pt>
    <dgm:pt modelId="{CBABF5A3-82FF-441C-86A0-BBA55ACEB426}" type="parTrans" cxnId="{67BF4A35-6BB3-427E-AC34-2EE157DEF70C}">
      <dgm:prSet/>
      <dgm:spPr/>
      <dgm:t>
        <a:bodyPr/>
        <a:lstStyle/>
        <a:p>
          <a:endParaRPr lang="en-US"/>
        </a:p>
      </dgm:t>
    </dgm:pt>
    <dgm:pt modelId="{082DF60B-781A-4A3B-8135-390684ED9908}" type="sibTrans" cxnId="{67BF4A35-6BB3-427E-AC34-2EE157DEF70C}">
      <dgm:prSet/>
      <dgm:spPr/>
      <dgm:t>
        <a:bodyPr/>
        <a:lstStyle/>
        <a:p>
          <a:endParaRPr lang="en-US"/>
        </a:p>
      </dgm:t>
    </dgm:pt>
    <dgm:pt modelId="{85D1C200-1027-454C-9399-4E390AF1D466}">
      <dgm:prSet phldrT="[Text]"/>
      <dgm:spPr/>
      <dgm:t>
        <a:bodyPr/>
        <a:lstStyle/>
        <a:p>
          <a:r>
            <a:rPr lang="en-US" dirty="0" smtClean="0"/>
            <a:t>23.12.2013-27.02.2014</a:t>
          </a:r>
          <a:endParaRPr lang="en-US" dirty="0"/>
        </a:p>
      </dgm:t>
    </dgm:pt>
    <dgm:pt modelId="{6B2F0025-E8F4-4F45-A5F3-357C1C54E44A}" type="parTrans" cxnId="{CD8A6980-D4F0-4041-8575-C0445AF08D05}">
      <dgm:prSet/>
      <dgm:spPr/>
      <dgm:t>
        <a:bodyPr/>
        <a:lstStyle/>
        <a:p>
          <a:endParaRPr lang="en-US"/>
        </a:p>
      </dgm:t>
    </dgm:pt>
    <dgm:pt modelId="{07730404-2F43-42F5-8BAA-E3453A40D6FF}" type="sibTrans" cxnId="{CD8A6980-D4F0-4041-8575-C0445AF08D05}">
      <dgm:prSet/>
      <dgm:spPr/>
      <dgm:t>
        <a:bodyPr/>
        <a:lstStyle/>
        <a:p>
          <a:endParaRPr lang="en-US"/>
        </a:p>
      </dgm:t>
    </dgm:pt>
    <dgm:pt modelId="{F8BB67FB-46C1-4AEE-9F48-D39371431924}">
      <dgm:prSet phldrT="[Text]"/>
      <dgm:spPr/>
      <dgm:t>
        <a:bodyPr/>
        <a:lstStyle/>
        <a:p>
          <a:r>
            <a:rPr lang="en-US" dirty="0" smtClean="0"/>
            <a:t>18.03.2014-16.04.2014</a:t>
          </a:r>
          <a:endParaRPr lang="en-US" dirty="0"/>
        </a:p>
      </dgm:t>
    </dgm:pt>
    <dgm:pt modelId="{6F313129-3A75-4482-8DC8-8D28FA8733BC}" type="parTrans" cxnId="{8F17346D-7D7D-4173-8185-1F65997A2817}">
      <dgm:prSet/>
      <dgm:spPr/>
      <dgm:t>
        <a:bodyPr/>
        <a:lstStyle/>
        <a:p>
          <a:endParaRPr lang="en-US"/>
        </a:p>
      </dgm:t>
    </dgm:pt>
    <dgm:pt modelId="{CD24D302-86E2-496F-BFB3-7E16DDA9CD35}" type="sibTrans" cxnId="{8F17346D-7D7D-4173-8185-1F65997A2817}">
      <dgm:prSet/>
      <dgm:spPr/>
      <dgm:t>
        <a:bodyPr/>
        <a:lstStyle/>
        <a:p>
          <a:endParaRPr lang="en-US"/>
        </a:p>
      </dgm:t>
    </dgm:pt>
    <dgm:pt modelId="{9E63E390-0443-4BC6-9375-50E1C301576A}">
      <dgm:prSet phldrT="[Text]"/>
      <dgm:spPr/>
      <dgm:t>
        <a:bodyPr/>
        <a:lstStyle/>
        <a:p>
          <a:r>
            <a:rPr lang="en-US" dirty="0" smtClean="0"/>
            <a:t>1 </a:t>
          </a:r>
          <a:r>
            <a:rPr lang="en-US" dirty="0" err="1" smtClean="0"/>
            <a:t>proiect</a:t>
          </a:r>
          <a:endParaRPr lang="en-US" dirty="0"/>
        </a:p>
      </dgm:t>
    </dgm:pt>
    <dgm:pt modelId="{DE0805DD-4D74-4628-8BC0-ABDD5F2B129C}" type="parTrans" cxnId="{0DD43C94-2B3F-4E32-87D4-A0C5383A9581}">
      <dgm:prSet/>
      <dgm:spPr/>
      <dgm:t>
        <a:bodyPr/>
        <a:lstStyle/>
        <a:p>
          <a:endParaRPr lang="en-US"/>
        </a:p>
      </dgm:t>
    </dgm:pt>
    <dgm:pt modelId="{F2F20EC3-93A7-45B8-B8D8-5BF7E3D53534}" type="sibTrans" cxnId="{0DD43C94-2B3F-4E32-87D4-A0C5383A9581}">
      <dgm:prSet/>
      <dgm:spPr/>
      <dgm:t>
        <a:bodyPr/>
        <a:lstStyle/>
        <a:p>
          <a:endParaRPr lang="en-US"/>
        </a:p>
      </dgm:t>
    </dgm:pt>
    <dgm:pt modelId="{455EB695-3CD4-45E1-8CB1-8D66AF3CC811}">
      <dgm:prSet phldrT="[Text]"/>
      <dgm:spPr/>
      <dgm:t>
        <a:bodyPr/>
        <a:lstStyle/>
        <a:p>
          <a:r>
            <a:rPr lang="en-US" dirty="0" smtClean="0"/>
            <a:t>1 contract</a:t>
          </a:r>
          <a:endParaRPr lang="en-US" dirty="0"/>
        </a:p>
      </dgm:t>
    </dgm:pt>
    <dgm:pt modelId="{EBB6A01B-452B-4F5C-9771-63CAB222FB36}" type="parTrans" cxnId="{931A65B7-3DC2-4267-B698-6A9ED391D79B}">
      <dgm:prSet/>
      <dgm:spPr/>
      <dgm:t>
        <a:bodyPr/>
        <a:lstStyle/>
        <a:p>
          <a:endParaRPr lang="en-US"/>
        </a:p>
      </dgm:t>
    </dgm:pt>
    <dgm:pt modelId="{14949219-DD2A-47AE-A763-258AA54C7CE4}" type="sibTrans" cxnId="{931A65B7-3DC2-4267-B698-6A9ED391D79B}">
      <dgm:prSet/>
      <dgm:spPr/>
      <dgm:t>
        <a:bodyPr/>
        <a:lstStyle/>
        <a:p>
          <a:endParaRPr lang="en-US"/>
        </a:p>
      </dgm:t>
    </dgm:pt>
    <dgm:pt modelId="{EB9ACE97-30DD-4D0E-8E95-2D6B427E3B55}">
      <dgm:prSet phldrT="[Text]"/>
      <dgm:spPr/>
      <dgm:t>
        <a:bodyPr/>
        <a:lstStyle/>
        <a:p>
          <a:r>
            <a:rPr lang="en-US" dirty="0" smtClean="0"/>
            <a:t>5 </a:t>
          </a:r>
          <a:r>
            <a:rPr lang="en-US" dirty="0" err="1" smtClean="0"/>
            <a:t>proiecte</a:t>
          </a:r>
          <a:endParaRPr lang="en-US" dirty="0"/>
        </a:p>
      </dgm:t>
    </dgm:pt>
    <dgm:pt modelId="{5F4BC3A2-B8C4-471C-BA10-370EE7373EE7}" type="parTrans" cxnId="{E0138215-4175-409F-8551-C1CFDE83C8A2}">
      <dgm:prSet/>
      <dgm:spPr/>
      <dgm:t>
        <a:bodyPr/>
        <a:lstStyle/>
        <a:p>
          <a:endParaRPr lang="en-US"/>
        </a:p>
      </dgm:t>
    </dgm:pt>
    <dgm:pt modelId="{013FDD85-BF5B-4E7D-B2D1-DB18E0C5520E}" type="sibTrans" cxnId="{E0138215-4175-409F-8551-C1CFDE83C8A2}">
      <dgm:prSet/>
      <dgm:spPr/>
      <dgm:t>
        <a:bodyPr/>
        <a:lstStyle/>
        <a:p>
          <a:endParaRPr lang="en-US"/>
        </a:p>
      </dgm:t>
    </dgm:pt>
    <dgm:pt modelId="{4D215BEE-316E-4E3A-8E22-D4755AC3CE70}">
      <dgm:prSet phldrT="[Text]"/>
      <dgm:spPr/>
      <dgm:t>
        <a:bodyPr/>
        <a:lstStyle/>
        <a:p>
          <a:r>
            <a:rPr lang="en-US" dirty="0" smtClean="0"/>
            <a:t>4 </a:t>
          </a:r>
          <a:r>
            <a:rPr lang="en-US" dirty="0" err="1" smtClean="0"/>
            <a:t>contracte</a:t>
          </a:r>
          <a:endParaRPr lang="en-US" dirty="0"/>
        </a:p>
      </dgm:t>
    </dgm:pt>
    <dgm:pt modelId="{E1C93BB8-E7FA-44B4-881E-B960ECA0AAF6}" type="parTrans" cxnId="{0D51C632-781B-473E-8120-840D0D099266}">
      <dgm:prSet/>
      <dgm:spPr/>
      <dgm:t>
        <a:bodyPr/>
        <a:lstStyle/>
        <a:p>
          <a:endParaRPr lang="en-US"/>
        </a:p>
      </dgm:t>
    </dgm:pt>
    <dgm:pt modelId="{6640FBBB-70C7-453F-A3D4-A93AF9A27107}" type="sibTrans" cxnId="{0D51C632-781B-473E-8120-840D0D099266}">
      <dgm:prSet/>
      <dgm:spPr/>
      <dgm:t>
        <a:bodyPr/>
        <a:lstStyle/>
        <a:p>
          <a:endParaRPr lang="en-US"/>
        </a:p>
      </dgm:t>
    </dgm:pt>
    <dgm:pt modelId="{75A8FA75-B8EA-4167-8930-4E5C7A4A8CD1}">
      <dgm:prSet phldrT="[Text]"/>
      <dgm:spPr/>
      <dgm:t>
        <a:bodyPr/>
        <a:lstStyle/>
        <a:p>
          <a:r>
            <a:rPr lang="en-US" dirty="0" smtClean="0"/>
            <a:t>5 </a:t>
          </a:r>
          <a:r>
            <a:rPr lang="en-US" dirty="0" err="1" smtClean="0"/>
            <a:t>proiecte</a:t>
          </a:r>
          <a:endParaRPr lang="en-US" dirty="0"/>
        </a:p>
      </dgm:t>
    </dgm:pt>
    <dgm:pt modelId="{5D1804AD-73D0-4414-A6DD-2D3F10DF2747}" type="parTrans" cxnId="{27C7325C-EDAF-4DFB-B7E0-D1DFCA0B2A56}">
      <dgm:prSet/>
      <dgm:spPr/>
      <dgm:t>
        <a:bodyPr/>
        <a:lstStyle/>
        <a:p>
          <a:endParaRPr lang="en-US"/>
        </a:p>
      </dgm:t>
    </dgm:pt>
    <dgm:pt modelId="{BBE0E3F5-730B-41A3-B665-86100AAC49AB}" type="sibTrans" cxnId="{27C7325C-EDAF-4DFB-B7E0-D1DFCA0B2A56}">
      <dgm:prSet/>
      <dgm:spPr/>
      <dgm:t>
        <a:bodyPr/>
        <a:lstStyle/>
        <a:p>
          <a:endParaRPr lang="en-US"/>
        </a:p>
      </dgm:t>
    </dgm:pt>
    <dgm:pt modelId="{45F47397-BE4A-4EDB-9775-DF3AC212F40C}">
      <dgm:prSet phldrT="[Text]"/>
      <dgm:spPr/>
      <dgm:t>
        <a:bodyPr/>
        <a:lstStyle/>
        <a:p>
          <a:r>
            <a:rPr lang="en-US" dirty="0" smtClean="0"/>
            <a:t>5 </a:t>
          </a:r>
          <a:r>
            <a:rPr lang="en-US" dirty="0" err="1" smtClean="0"/>
            <a:t>contracte</a:t>
          </a:r>
          <a:endParaRPr lang="en-US" dirty="0"/>
        </a:p>
      </dgm:t>
    </dgm:pt>
    <dgm:pt modelId="{1B216F7A-AB1C-4A49-8611-BD0F06E4E2A0}" type="parTrans" cxnId="{1373D5C6-01F1-4F3E-B0A4-661544C99490}">
      <dgm:prSet/>
      <dgm:spPr/>
      <dgm:t>
        <a:bodyPr/>
        <a:lstStyle/>
        <a:p>
          <a:endParaRPr lang="en-US"/>
        </a:p>
      </dgm:t>
    </dgm:pt>
    <dgm:pt modelId="{2A81F5AC-2CD8-49CF-B216-7B8166AFB943}" type="sibTrans" cxnId="{1373D5C6-01F1-4F3E-B0A4-661544C99490}">
      <dgm:prSet/>
      <dgm:spPr/>
      <dgm:t>
        <a:bodyPr/>
        <a:lstStyle/>
        <a:p>
          <a:endParaRPr lang="en-US"/>
        </a:p>
      </dgm:t>
    </dgm:pt>
    <dgm:pt modelId="{D8B43FE9-0451-4EBE-9DA0-81F087926610}">
      <dgm:prSet phldrT="[Text]"/>
      <dgm:spPr/>
      <dgm:t>
        <a:bodyPr/>
        <a:lstStyle/>
        <a:p>
          <a:r>
            <a:rPr lang="en-US" dirty="0" smtClean="0"/>
            <a:t>2 </a:t>
          </a:r>
          <a:r>
            <a:rPr lang="en-US" dirty="0" err="1" smtClean="0"/>
            <a:t>proiecte</a:t>
          </a:r>
          <a:endParaRPr lang="en-US" dirty="0"/>
        </a:p>
      </dgm:t>
    </dgm:pt>
    <dgm:pt modelId="{3B0CA5C3-9E6F-4F08-A101-2325D264A7FB}" type="parTrans" cxnId="{56D235D7-0445-4CA3-BC13-459030E6F193}">
      <dgm:prSet/>
      <dgm:spPr/>
      <dgm:t>
        <a:bodyPr/>
        <a:lstStyle/>
        <a:p>
          <a:endParaRPr lang="en-US"/>
        </a:p>
      </dgm:t>
    </dgm:pt>
    <dgm:pt modelId="{AE58D81D-2A1F-4056-84A8-8AAB2130B7DA}" type="sibTrans" cxnId="{56D235D7-0445-4CA3-BC13-459030E6F193}">
      <dgm:prSet/>
      <dgm:spPr/>
      <dgm:t>
        <a:bodyPr/>
        <a:lstStyle/>
        <a:p>
          <a:endParaRPr lang="en-US"/>
        </a:p>
      </dgm:t>
    </dgm:pt>
    <dgm:pt modelId="{29672948-15F3-4CD5-9451-975BC6F6EEBC}">
      <dgm:prSet phldrT="[Text]"/>
      <dgm:spPr/>
      <dgm:t>
        <a:bodyPr/>
        <a:lstStyle/>
        <a:p>
          <a:r>
            <a:rPr lang="en-US" dirty="0" smtClean="0"/>
            <a:t>2 </a:t>
          </a:r>
          <a:r>
            <a:rPr lang="en-US" dirty="0" err="1" smtClean="0"/>
            <a:t>contracte</a:t>
          </a:r>
          <a:endParaRPr lang="en-US" dirty="0"/>
        </a:p>
      </dgm:t>
    </dgm:pt>
    <dgm:pt modelId="{BA078679-D365-41C9-B78A-3945462985A3}" type="parTrans" cxnId="{E2D714E2-D390-4F36-B10F-C84461C36973}">
      <dgm:prSet/>
      <dgm:spPr/>
      <dgm:t>
        <a:bodyPr/>
        <a:lstStyle/>
        <a:p>
          <a:endParaRPr lang="en-US"/>
        </a:p>
      </dgm:t>
    </dgm:pt>
    <dgm:pt modelId="{09B762CE-A476-431A-9647-900D2E259621}" type="sibTrans" cxnId="{E2D714E2-D390-4F36-B10F-C84461C36973}">
      <dgm:prSet/>
      <dgm:spPr/>
      <dgm:t>
        <a:bodyPr/>
        <a:lstStyle/>
        <a:p>
          <a:endParaRPr lang="en-US"/>
        </a:p>
      </dgm:t>
    </dgm:pt>
    <dgm:pt modelId="{331B2AA6-5095-40AA-9D4C-0A7B7ACF5825}" type="pres">
      <dgm:prSet presAssocID="{0AEA8FF2-7688-4301-BD0D-F21EE5CE6F28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24A08F1-9960-4763-8EE6-8826681FEB3B}" type="pres">
      <dgm:prSet presAssocID="{563A2E9B-38DD-4774-8106-13E09831E6B4}" presName="root1" presStyleCnt="0"/>
      <dgm:spPr/>
    </dgm:pt>
    <dgm:pt modelId="{D95D7573-332E-4C32-8298-973BA1BB30D7}" type="pres">
      <dgm:prSet presAssocID="{563A2E9B-38DD-4774-8106-13E09831E6B4}" presName="LevelOneTextNode" presStyleLbl="node0" presStyleIdx="0" presStyleCnt="1" custScaleX="1002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BCC693C-D66C-438D-BCC5-BDC4B56DBAC4}" type="pres">
      <dgm:prSet presAssocID="{563A2E9B-38DD-4774-8106-13E09831E6B4}" presName="level2hierChild" presStyleCnt="0"/>
      <dgm:spPr/>
    </dgm:pt>
    <dgm:pt modelId="{E6A94A9B-1B01-45F7-8C37-288795B44B78}" type="pres">
      <dgm:prSet presAssocID="{3D554AC8-EA44-45A6-B6B7-D2FE151A7948}" presName="conn2-1" presStyleLbl="parChTrans1D2" presStyleIdx="0" presStyleCnt="4"/>
      <dgm:spPr/>
      <dgm:t>
        <a:bodyPr/>
        <a:lstStyle/>
        <a:p>
          <a:endParaRPr lang="en-US"/>
        </a:p>
      </dgm:t>
    </dgm:pt>
    <dgm:pt modelId="{C2A46798-ADF6-4F0E-A5AF-D7BE12E3F563}" type="pres">
      <dgm:prSet presAssocID="{3D554AC8-EA44-45A6-B6B7-D2FE151A7948}" presName="connTx" presStyleLbl="parChTrans1D2" presStyleIdx="0" presStyleCnt="4"/>
      <dgm:spPr/>
      <dgm:t>
        <a:bodyPr/>
        <a:lstStyle/>
        <a:p>
          <a:endParaRPr lang="en-US"/>
        </a:p>
      </dgm:t>
    </dgm:pt>
    <dgm:pt modelId="{E44602F4-5032-417A-9A3A-88D4CA1F9A19}" type="pres">
      <dgm:prSet presAssocID="{D47A2466-7FC0-4792-9900-8AE0524760A5}" presName="root2" presStyleCnt="0"/>
      <dgm:spPr/>
    </dgm:pt>
    <dgm:pt modelId="{1ECFEAD7-3A2E-4E91-89E9-DCF3792AC611}" type="pres">
      <dgm:prSet presAssocID="{D47A2466-7FC0-4792-9900-8AE0524760A5}" presName="LevelTwoTextNode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4B250A5-5E8A-4359-8C26-D4055B7A119F}" type="pres">
      <dgm:prSet presAssocID="{D47A2466-7FC0-4792-9900-8AE0524760A5}" presName="level3hierChild" presStyleCnt="0"/>
      <dgm:spPr/>
    </dgm:pt>
    <dgm:pt modelId="{3A68322A-FEED-48DB-A355-990D183AC6CA}" type="pres">
      <dgm:prSet presAssocID="{DE0805DD-4D74-4628-8BC0-ABDD5F2B129C}" presName="conn2-1" presStyleLbl="parChTrans1D3" presStyleIdx="0" presStyleCnt="4"/>
      <dgm:spPr/>
      <dgm:t>
        <a:bodyPr/>
        <a:lstStyle/>
        <a:p>
          <a:endParaRPr lang="en-US"/>
        </a:p>
      </dgm:t>
    </dgm:pt>
    <dgm:pt modelId="{99A15149-0FD5-4DF7-A4CD-CB58F63FE8DD}" type="pres">
      <dgm:prSet presAssocID="{DE0805DD-4D74-4628-8BC0-ABDD5F2B129C}" presName="connTx" presStyleLbl="parChTrans1D3" presStyleIdx="0" presStyleCnt="4"/>
      <dgm:spPr/>
      <dgm:t>
        <a:bodyPr/>
        <a:lstStyle/>
        <a:p>
          <a:endParaRPr lang="en-US"/>
        </a:p>
      </dgm:t>
    </dgm:pt>
    <dgm:pt modelId="{492D48C3-90E6-45B3-B13D-44AB669A54E2}" type="pres">
      <dgm:prSet presAssocID="{9E63E390-0443-4BC6-9375-50E1C301576A}" presName="root2" presStyleCnt="0"/>
      <dgm:spPr/>
    </dgm:pt>
    <dgm:pt modelId="{294E3FCC-BF91-4540-B6CE-B1FEFBF26C8F}" type="pres">
      <dgm:prSet presAssocID="{9E63E390-0443-4BC6-9375-50E1C301576A}" presName="LevelTwoTextNode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DAAD7F4-3307-47CC-BA18-5566F60AAECA}" type="pres">
      <dgm:prSet presAssocID="{9E63E390-0443-4BC6-9375-50E1C301576A}" presName="level3hierChild" presStyleCnt="0"/>
      <dgm:spPr/>
    </dgm:pt>
    <dgm:pt modelId="{7FEF883A-3BE1-4653-8AF5-CEF65B8369BC}" type="pres">
      <dgm:prSet presAssocID="{EBB6A01B-452B-4F5C-9771-63CAB222FB36}" presName="conn2-1" presStyleLbl="parChTrans1D4" presStyleIdx="0" presStyleCnt="4"/>
      <dgm:spPr/>
      <dgm:t>
        <a:bodyPr/>
        <a:lstStyle/>
        <a:p>
          <a:endParaRPr lang="en-US"/>
        </a:p>
      </dgm:t>
    </dgm:pt>
    <dgm:pt modelId="{D11FF87A-2DB3-488D-A21B-B6D20F8D9ED2}" type="pres">
      <dgm:prSet presAssocID="{EBB6A01B-452B-4F5C-9771-63CAB222FB36}" presName="connTx" presStyleLbl="parChTrans1D4" presStyleIdx="0" presStyleCnt="4"/>
      <dgm:spPr/>
      <dgm:t>
        <a:bodyPr/>
        <a:lstStyle/>
        <a:p>
          <a:endParaRPr lang="en-US"/>
        </a:p>
      </dgm:t>
    </dgm:pt>
    <dgm:pt modelId="{EE10BB22-89F5-4E7B-A88E-A11431676FCD}" type="pres">
      <dgm:prSet presAssocID="{455EB695-3CD4-45E1-8CB1-8D66AF3CC811}" presName="root2" presStyleCnt="0"/>
      <dgm:spPr/>
    </dgm:pt>
    <dgm:pt modelId="{1A64A3F8-D944-4C11-A396-E36A74BA79CD}" type="pres">
      <dgm:prSet presAssocID="{455EB695-3CD4-45E1-8CB1-8D66AF3CC811}" presName="LevelTwoTextNode" presStyleLbl="node4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100BC46-860D-4B72-83B7-3CE9AD66F243}" type="pres">
      <dgm:prSet presAssocID="{455EB695-3CD4-45E1-8CB1-8D66AF3CC811}" presName="level3hierChild" presStyleCnt="0"/>
      <dgm:spPr/>
    </dgm:pt>
    <dgm:pt modelId="{DB671020-AD2D-4FD5-9BFE-4A0C34A5B288}" type="pres">
      <dgm:prSet presAssocID="{CBABF5A3-82FF-441C-86A0-BBA55ACEB426}" presName="conn2-1" presStyleLbl="parChTrans1D2" presStyleIdx="1" presStyleCnt="4"/>
      <dgm:spPr/>
      <dgm:t>
        <a:bodyPr/>
        <a:lstStyle/>
        <a:p>
          <a:endParaRPr lang="en-US"/>
        </a:p>
      </dgm:t>
    </dgm:pt>
    <dgm:pt modelId="{1DD20E0B-6C63-4CC5-A83B-87C5C51E6866}" type="pres">
      <dgm:prSet presAssocID="{CBABF5A3-82FF-441C-86A0-BBA55ACEB426}" presName="connTx" presStyleLbl="parChTrans1D2" presStyleIdx="1" presStyleCnt="4"/>
      <dgm:spPr/>
      <dgm:t>
        <a:bodyPr/>
        <a:lstStyle/>
        <a:p>
          <a:endParaRPr lang="en-US"/>
        </a:p>
      </dgm:t>
    </dgm:pt>
    <dgm:pt modelId="{B05DC60A-F6A8-479F-AAED-CEE19CD8AB68}" type="pres">
      <dgm:prSet presAssocID="{15A0E78E-6FE3-481D-A7E8-E2E2EF7B1C9A}" presName="root2" presStyleCnt="0"/>
      <dgm:spPr/>
    </dgm:pt>
    <dgm:pt modelId="{1A5ADA98-9B09-4E09-A8B9-DA833265843D}" type="pres">
      <dgm:prSet presAssocID="{15A0E78E-6FE3-481D-A7E8-E2E2EF7B1C9A}" presName="LevelTwoTextNode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A992A71-7ABD-4941-A0E9-E594C0D8D168}" type="pres">
      <dgm:prSet presAssocID="{15A0E78E-6FE3-481D-A7E8-E2E2EF7B1C9A}" presName="level3hierChild" presStyleCnt="0"/>
      <dgm:spPr/>
    </dgm:pt>
    <dgm:pt modelId="{01C7E5B6-7CFD-4DEB-9151-2DB5AC0443E5}" type="pres">
      <dgm:prSet presAssocID="{5F4BC3A2-B8C4-471C-BA10-370EE7373EE7}" presName="conn2-1" presStyleLbl="parChTrans1D3" presStyleIdx="1" presStyleCnt="4"/>
      <dgm:spPr/>
      <dgm:t>
        <a:bodyPr/>
        <a:lstStyle/>
        <a:p>
          <a:endParaRPr lang="en-US"/>
        </a:p>
      </dgm:t>
    </dgm:pt>
    <dgm:pt modelId="{334B63E7-0C46-43EF-8F8A-512FED457E72}" type="pres">
      <dgm:prSet presAssocID="{5F4BC3A2-B8C4-471C-BA10-370EE7373EE7}" presName="connTx" presStyleLbl="parChTrans1D3" presStyleIdx="1" presStyleCnt="4"/>
      <dgm:spPr/>
      <dgm:t>
        <a:bodyPr/>
        <a:lstStyle/>
        <a:p>
          <a:endParaRPr lang="en-US"/>
        </a:p>
      </dgm:t>
    </dgm:pt>
    <dgm:pt modelId="{81569536-A507-402E-86A8-D75399F55CC0}" type="pres">
      <dgm:prSet presAssocID="{EB9ACE97-30DD-4D0E-8E95-2D6B427E3B55}" presName="root2" presStyleCnt="0"/>
      <dgm:spPr/>
    </dgm:pt>
    <dgm:pt modelId="{DAEFFCA4-255F-440C-BDB3-7C062F34B213}" type="pres">
      <dgm:prSet presAssocID="{EB9ACE97-30DD-4D0E-8E95-2D6B427E3B55}" presName="LevelTwoTextNode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A00BD4B-813B-485A-A4DA-F74A565457CA}" type="pres">
      <dgm:prSet presAssocID="{EB9ACE97-30DD-4D0E-8E95-2D6B427E3B55}" presName="level3hierChild" presStyleCnt="0"/>
      <dgm:spPr/>
    </dgm:pt>
    <dgm:pt modelId="{E6E30078-531B-47D0-A378-3AFA1112F7AF}" type="pres">
      <dgm:prSet presAssocID="{E1C93BB8-E7FA-44B4-881E-B960ECA0AAF6}" presName="conn2-1" presStyleLbl="parChTrans1D4" presStyleIdx="1" presStyleCnt="4"/>
      <dgm:spPr/>
      <dgm:t>
        <a:bodyPr/>
        <a:lstStyle/>
        <a:p>
          <a:endParaRPr lang="en-US"/>
        </a:p>
      </dgm:t>
    </dgm:pt>
    <dgm:pt modelId="{2FEC6F7F-8E3C-452C-9599-F87372ED400A}" type="pres">
      <dgm:prSet presAssocID="{E1C93BB8-E7FA-44B4-881E-B960ECA0AAF6}" presName="connTx" presStyleLbl="parChTrans1D4" presStyleIdx="1" presStyleCnt="4"/>
      <dgm:spPr/>
      <dgm:t>
        <a:bodyPr/>
        <a:lstStyle/>
        <a:p>
          <a:endParaRPr lang="en-US"/>
        </a:p>
      </dgm:t>
    </dgm:pt>
    <dgm:pt modelId="{8D1081FF-5234-4E65-BD79-964B83B2AB64}" type="pres">
      <dgm:prSet presAssocID="{4D215BEE-316E-4E3A-8E22-D4755AC3CE70}" presName="root2" presStyleCnt="0"/>
      <dgm:spPr/>
    </dgm:pt>
    <dgm:pt modelId="{85EC0798-08A9-4A49-A6AB-1F462EC98129}" type="pres">
      <dgm:prSet presAssocID="{4D215BEE-316E-4E3A-8E22-D4755AC3CE70}" presName="LevelTwoTextNode" presStyleLbl="node4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1F9B800-B26E-47DD-9FB5-0194BE1C4D1B}" type="pres">
      <dgm:prSet presAssocID="{4D215BEE-316E-4E3A-8E22-D4755AC3CE70}" presName="level3hierChild" presStyleCnt="0"/>
      <dgm:spPr/>
    </dgm:pt>
    <dgm:pt modelId="{CA6BBED9-D31D-4AD7-BC9D-99D6167459DC}" type="pres">
      <dgm:prSet presAssocID="{6B2F0025-E8F4-4F45-A5F3-357C1C54E44A}" presName="conn2-1" presStyleLbl="parChTrans1D2" presStyleIdx="2" presStyleCnt="4"/>
      <dgm:spPr/>
      <dgm:t>
        <a:bodyPr/>
        <a:lstStyle/>
        <a:p>
          <a:endParaRPr lang="en-US"/>
        </a:p>
      </dgm:t>
    </dgm:pt>
    <dgm:pt modelId="{80E6BAD9-CDF0-4F27-9A4C-37C588343FF9}" type="pres">
      <dgm:prSet presAssocID="{6B2F0025-E8F4-4F45-A5F3-357C1C54E44A}" presName="connTx" presStyleLbl="parChTrans1D2" presStyleIdx="2" presStyleCnt="4"/>
      <dgm:spPr/>
      <dgm:t>
        <a:bodyPr/>
        <a:lstStyle/>
        <a:p>
          <a:endParaRPr lang="en-US"/>
        </a:p>
      </dgm:t>
    </dgm:pt>
    <dgm:pt modelId="{433AA6EF-DE17-4287-A9C4-9708ABEBAEC2}" type="pres">
      <dgm:prSet presAssocID="{85D1C200-1027-454C-9399-4E390AF1D466}" presName="root2" presStyleCnt="0"/>
      <dgm:spPr/>
    </dgm:pt>
    <dgm:pt modelId="{984FEBDF-CB37-4094-8000-0842F7AB0763}" type="pres">
      <dgm:prSet presAssocID="{85D1C200-1027-454C-9399-4E390AF1D466}" presName="LevelTwoTextNode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6A2E654-D826-45BD-95D8-DA9B117F72B9}" type="pres">
      <dgm:prSet presAssocID="{85D1C200-1027-454C-9399-4E390AF1D466}" presName="level3hierChild" presStyleCnt="0"/>
      <dgm:spPr/>
    </dgm:pt>
    <dgm:pt modelId="{A7BB05E6-03AA-40FC-859B-3ABC9A69CF84}" type="pres">
      <dgm:prSet presAssocID="{5D1804AD-73D0-4414-A6DD-2D3F10DF2747}" presName="conn2-1" presStyleLbl="parChTrans1D3" presStyleIdx="2" presStyleCnt="4"/>
      <dgm:spPr/>
      <dgm:t>
        <a:bodyPr/>
        <a:lstStyle/>
        <a:p>
          <a:endParaRPr lang="en-US"/>
        </a:p>
      </dgm:t>
    </dgm:pt>
    <dgm:pt modelId="{5D62DE0E-9D6C-42BA-A892-A6829EA3807D}" type="pres">
      <dgm:prSet presAssocID="{5D1804AD-73D0-4414-A6DD-2D3F10DF2747}" presName="connTx" presStyleLbl="parChTrans1D3" presStyleIdx="2" presStyleCnt="4"/>
      <dgm:spPr/>
      <dgm:t>
        <a:bodyPr/>
        <a:lstStyle/>
        <a:p>
          <a:endParaRPr lang="en-US"/>
        </a:p>
      </dgm:t>
    </dgm:pt>
    <dgm:pt modelId="{511135D5-BD2C-404F-91C1-2461D566F749}" type="pres">
      <dgm:prSet presAssocID="{75A8FA75-B8EA-4167-8930-4E5C7A4A8CD1}" presName="root2" presStyleCnt="0"/>
      <dgm:spPr/>
    </dgm:pt>
    <dgm:pt modelId="{182CB874-EBF8-47DE-AF6D-1FDF343C4089}" type="pres">
      <dgm:prSet presAssocID="{75A8FA75-B8EA-4167-8930-4E5C7A4A8CD1}" presName="LevelTwoTextNode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BD65B3E-8A8A-40E7-B67D-3D209AC0806A}" type="pres">
      <dgm:prSet presAssocID="{75A8FA75-B8EA-4167-8930-4E5C7A4A8CD1}" presName="level3hierChild" presStyleCnt="0"/>
      <dgm:spPr/>
    </dgm:pt>
    <dgm:pt modelId="{C4913B26-FB39-4BE6-AECA-1D64EE131E8B}" type="pres">
      <dgm:prSet presAssocID="{1B216F7A-AB1C-4A49-8611-BD0F06E4E2A0}" presName="conn2-1" presStyleLbl="parChTrans1D4" presStyleIdx="2" presStyleCnt="4"/>
      <dgm:spPr/>
      <dgm:t>
        <a:bodyPr/>
        <a:lstStyle/>
        <a:p>
          <a:endParaRPr lang="en-US"/>
        </a:p>
      </dgm:t>
    </dgm:pt>
    <dgm:pt modelId="{E67A1131-F1A7-4814-AA92-F09A21AB2231}" type="pres">
      <dgm:prSet presAssocID="{1B216F7A-AB1C-4A49-8611-BD0F06E4E2A0}" presName="connTx" presStyleLbl="parChTrans1D4" presStyleIdx="2" presStyleCnt="4"/>
      <dgm:spPr/>
      <dgm:t>
        <a:bodyPr/>
        <a:lstStyle/>
        <a:p>
          <a:endParaRPr lang="en-US"/>
        </a:p>
      </dgm:t>
    </dgm:pt>
    <dgm:pt modelId="{F9B476A5-B59E-4E38-B0FD-3420AD045471}" type="pres">
      <dgm:prSet presAssocID="{45F47397-BE4A-4EDB-9775-DF3AC212F40C}" presName="root2" presStyleCnt="0"/>
      <dgm:spPr/>
    </dgm:pt>
    <dgm:pt modelId="{947642A4-7C2D-4FDD-B62B-686FBFE0AF19}" type="pres">
      <dgm:prSet presAssocID="{45F47397-BE4A-4EDB-9775-DF3AC212F40C}" presName="LevelTwoTextNode" presStyleLbl="node4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06B1765-80C4-4A93-AB92-C0D72AA8C53B}" type="pres">
      <dgm:prSet presAssocID="{45F47397-BE4A-4EDB-9775-DF3AC212F40C}" presName="level3hierChild" presStyleCnt="0"/>
      <dgm:spPr/>
    </dgm:pt>
    <dgm:pt modelId="{91CDC506-E7C6-4EC3-8CAF-0CCC91FE2612}" type="pres">
      <dgm:prSet presAssocID="{6F313129-3A75-4482-8DC8-8D28FA8733BC}" presName="conn2-1" presStyleLbl="parChTrans1D2" presStyleIdx="3" presStyleCnt="4"/>
      <dgm:spPr/>
      <dgm:t>
        <a:bodyPr/>
        <a:lstStyle/>
        <a:p>
          <a:endParaRPr lang="en-US"/>
        </a:p>
      </dgm:t>
    </dgm:pt>
    <dgm:pt modelId="{15DDBBC3-CE4E-47F4-891D-D82ED4CF2DE3}" type="pres">
      <dgm:prSet presAssocID="{6F313129-3A75-4482-8DC8-8D28FA8733BC}" presName="connTx" presStyleLbl="parChTrans1D2" presStyleIdx="3" presStyleCnt="4"/>
      <dgm:spPr/>
      <dgm:t>
        <a:bodyPr/>
        <a:lstStyle/>
        <a:p>
          <a:endParaRPr lang="en-US"/>
        </a:p>
      </dgm:t>
    </dgm:pt>
    <dgm:pt modelId="{934DD25E-395C-43DD-877D-0845393FDFE3}" type="pres">
      <dgm:prSet presAssocID="{F8BB67FB-46C1-4AEE-9F48-D39371431924}" presName="root2" presStyleCnt="0"/>
      <dgm:spPr/>
    </dgm:pt>
    <dgm:pt modelId="{9C3DE5B1-B7FA-405D-930F-2451D53B04F9}" type="pres">
      <dgm:prSet presAssocID="{F8BB67FB-46C1-4AEE-9F48-D39371431924}" presName="LevelTwoTextNode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5F167E6-79E5-42FF-A2F9-960BE7968AA5}" type="pres">
      <dgm:prSet presAssocID="{F8BB67FB-46C1-4AEE-9F48-D39371431924}" presName="level3hierChild" presStyleCnt="0"/>
      <dgm:spPr/>
    </dgm:pt>
    <dgm:pt modelId="{A0E0B782-ED71-4A5E-8572-3DE91C676099}" type="pres">
      <dgm:prSet presAssocID="{3B0CA5C3-9E6F-4F08-A101-2325D264A7FB}" presName="conn2-1" presStyleLbl="parChTrans1D3" presStyleIdx="3" presStyleCnt="4"/>
      <dgm:spPr/>
      <dgm:t>
        <a:bodyPr/>
        <a:lstStyle/>
        <a:p>
          <a:endParaRPr lang="en-US"/>
        </a:p>
      </dgm:t>
    </dgm:pt>
    <dgm:pt modelId="{90EEF043-31D3-4451-91BF-5DAC0EE475D3}" type="pres">
      <dgm:prSet presAssocID="{3B0CA5C3-9E6F-4F08-A101-2325D264A7FB}" presName="connTx" presStyleLbl="parChTrans1D3" presStyleIdx="3" presStyleCnt="4"/>
      <dgm:spPr/>
      <dgm:t>
        <a:bodyPr/>
        <a:lstStyle/>
        <a:p>
          <a:endParaRPr lang="en-US"/>
        </a:p>
      </dgm:t>
    </dgm:pt>
    <dgm:pt modelId="{E20AADEA-9973-480B-B8EA-B2177CDC926A}" type="pres">
      <dgm:prSet presAssocID="{D8B43FE9-0451-4EBE-9DA0-81F087926610}" presName="root2" presStyleCnt="0"/>
      <dgm:spPr/>
    </dgm:pt>
    <dgm:pt modelId="{86B7271C-8742-4CE4-8FCF-3761D4F13F1B}" type="pres">
      <dgm:prSet presAssocID="{D8B43FE9-0451-4EBE-9DA0-81F087926610}" presName="LevelTwoTextNode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0658843-D895-4E4F-9E81-38E467220894}" type="pres">
      <dgm:prSet presAssocID="{D8B43FE9-0451-4EBE-9DA0-81F087926610}" presName="level3hierChild" presStyleCnt="0"/>
      <dgm:spPr/>
    </dgm:pt>
    <dgm:pt modelId="{DEDB67D1-3E34-4B33-A036-6D2FF7A1FF31}" type="pres">
      <dgm:prSet presAssocID="{BA078679-D365-41C9-B78A-3945462985A3}" presName="conn2-1" presStyleLbl="parChTrans1D4" presStyleIdx="3" presStyleCnt="4"/>
      <dgm:spPr/>
      <dgm:t>
        <a:bodyPr/>
        <a:lstStyle/>
        <a:p>
          <a:endParaRPr lang="en-US"/>
        </a:p>
      </dgm:t>
    </dgm:pt>
    <dgm:pt modelId="{5F0BE12F-B512-4105-B72C-EA593D8E6789}" type="pres">
      <dgm:prSet presAssocID="{BA078679-D365-41C9-B78A-3945462985A3}" presName="connTx" presStyleLbl="parChTrans1D4" presStyleIdx="3" presStyleCnt="4"/>
      <dgm:spPr/>
      <dgm:t>
        <a:bodyPr/>
        <a:lstStyle/>
        <a:p>
          <a:endParaRPr lang="en-US"/>
        </a:p>
      </dgm:t>
    </dgm:pt>
    <dgm:pt modelId="{6DB1F4A1-0277-453B-A13B-BFD00FDD46D1}" type="pres">
      <dgm:prSet presAssocID="{29672948-15F3-4CD5-9451-975BC6F6EEBC}" presName="root2" presStyleCnt="0"/>
      <dgm:spPr/>
    </dgm:pt>
    <dgm:pt modelId="{A931B30A-7A7C-4810-956F-57826CCDA001}" type="pres">
      <dgm:prSet presAssocID="{29672948-15F3-4CD5-9451-975BC6F6EEBC}" presName="LevelTwoTextNode" presStyleLbl="node4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0ED210E-5D36-49CD-9EB7-D98CB07CF836}" type="pres">
      <dgm:prSet presAssocID="{29672948-15F3-4CD5-9451-975BC6F6EEBC}" presName="level3hierChild" presStyleCnt="0"/>
      <dgm:spPr/>
    </dgm:pt>
  </dgm:ptLst>
  <dgm:cxnLst>
    <dgm:cxn modelId="{A919E2D4-590B-479C-A605-E35BF6BA265D}" type="presOf" srcId="{3B0CA5C3-9E6F-4F08-A101-2325D264A7FB}" destId="{90EEF043-31D3-4451-91BF-5DAC0EE475D3}" srcOrd="1" destOrd="0" presId="urn:microsoft.com/office/officeart/2005/8/layout/hierarchy2"/>
    <dgm:cxn modelId="{96A93EED-46BB-4258-ACE0-6C4E4BE417F0}" type="presOf" srcId="{CBABF5A3-82FF-441C-86A0-BBA55ACEB426}" destId="{DB671020-AD2D-4FD5-9BFE-4A0C34A5B288}" srcOrd="0" destOrd="0" presId="urn:microsoft.com/office/officeart/2005/8/layout/hierarchy2"/>
    <dgm:cxn modelId="{931A65B7-3DC2-4267-B698-6A9ED391D79B}" srcId="{9E63E390-0443-4BC6-9375-50E1C301576A}" destId="{455EB695-3CD4-45E1-8CB1-8D66AF3CC811}" srcOrd="0" destOrd="0" parTransId="{EBB6A01B-452B-4F5C-9771-63CAB222FB36}" sibTransId="{14949219-DD2A-47AE-A763-258AA54C7CE4}"/>
    <dgm:cxn modelId="{F4C362AA-0443-4D5B-B9FD-1BB31A3C1214}" type="presOf" srcId="{CBABF5A3-82FF-441C-86A0-BBA55ACEB426}" destId="{1DD20E0B-6C63-4CC5-A83B-87C5C51E6866}" srcOrd="1" destOrd="0" presId="urn:microsoft.com/office/officeart/2005/8/layout/hierarchy2"/>
    <dgm:cxn modelId="{DBFF615D-36D9-4BD9-9444-1BF4CDC3A465}" type="presOf" srcId="{5D1804AD-73D0-4414-A6DD-2D3F10DF2747}" destId="{5D62DE0E-9D6C-42BA-A892-A6829EA3807D}" srcOrd="1" destOrd="0" presId="urn:microsoft.com/office/officeart/2005/8/layout/hierarchy2"/>
    <dgm:cxn modelId="{BFA01EE8-2148-43A2-ABAD-B69BDE89BC42}" type="presOf" srcId="{0AEA8FF2-7688-4301-BD0D-F21EE5CE6F28}" destId="{331B2AA6-5095-40AA-9D4C-0A7B7ACF5825}" srcOrd="0" destOrd="0" presId="urn:microsoft.com/office/officeart/2005/8/layout/hierarchy2"/>
    <dgm:cxn modelId="{56D235D7-0445-4CA3-BC13-459030E6F193}" srcId="{F8BB67FB-46C1-4AEE-9F48-D39371431924}" destId="{D8B43FE9-0451-4EBE-9DA0-81F087926610}" srcOrd="0" destOrd="0" parTransId="{3B0CA5C3-9E6F-4F08-A101-2325D264A7FB}" sibTransId="{AE58D81D-2A1F-4056-84A8-8AAB2130B7DA}"/>
    <dgm:cxn modelId="{1373D5C6-01F1-4F3E-B0A4-661544C99490}" srcId="{75A8FA75-B8EA-4167-8930-4E5C7A4A8CD1}" destId="{45F47397-BE4A-4EDB-9775-DF3AC212F40C}" srcOrd="0" destOrd="0" parTransId="{1B216F7A-AB1C-4A49-8611-BD0F06E4E2A0}" sibTransId="{2A81F5AC-2CD8-49CF-B216-7B8166AFB943}"/>
    <dgm:cxn modelId="{DFB0AE84-3133-4C0B-87AF-82579BDA76F3}" type="presOf" srcId="{EBB6A01B-452B-4F5C-9771-63CAB222FB36}" destId="{D11FF87A-2DB3-488D-A21B-B6D20F8D9ED2}" srcOrd="1" destOrd="0" presId="urn:microsoft.com/office/officeart/2005/8/layout/hierarchy2"/>
    <dgm:cxn modelId="{B747825F-8674-4DA7-8486-0E1448C6AB87}" type="presOf" srcId="{EB9ACE97-30DD-4D0E-8E95-2D6B427E3B55}" destId="{DAEFFCA4-255F-440C-BDB3-7C062F34B213}" srcOrd="0" destOrd="0" presId="urn:microsoft.com/office/officeart/2005/8/layout/hierarchy2"/>
    <dgm:cxn modelId="{B2307C9C-11E9-4971-8234-8038695D3297}" type="presOf" srcId="{E1C93BB8-E7FA-44B4-881E-B960ECA0AAF6}" destId="{E6E30078-531B-47D0-A378-3AFA1112F7AF}" srcOrd="0" destOrd="0" presId="urn:microsoft.com/office/officeart/2005/8/layout/hierarchy2"/>
    <dgm:cxn modelId="{3E2245AF-0346-427D-BBA7-DE0EAF766E0A}" type="presOf" srcId="{85D1C200-1027-454C-9399-4E390AF1D466}" destId="{984FEBDF-CB37-4094-8000-0842F7AB0763}" srcOrd="0" destOrd="0" presId="urn:microsoft.com/office/officeart/2005/8/layout/hierarchy2"/>
    <dgm:cxn modelId="{51CFFC6A-AC3C-4C24-80E3-7F22E2D9DE62}" type="presOf" srcId="{45F47397-BE4A-4EDB-9775-DF3AC212F40C}" destId="{947642A4-7C2D-4FDD-B62B-686FBFE0AF19}" srcOrd="0" destOrd="0" presId="urn:microsoft.com/office/officeart/2005/8/layout/hierarchy2"/>
    <dgm:cxn modelId="{9F50EF87-BA8F-4F6D-8266-14899BEA8538}" type="presOf" srcId="{6F313129-3A75-4482-8DC8-8D28FA8733BC}" destId="{15DDBBC3-CE4E-47F4-891D-D82ED4CF2DE3}" srcOrd="1" destOrd="0" presId="urn:microsoft.com/office/officeart/2005/8/layout/hierarchy2"/>
    <dgm:cxn modelId="{02EFD9E4-E763-415B-9C1B-F94523A5A03C}" type="presOf" srcId="{5F4BC3A2-B8C4-471C-BA10-370EE7373EE7}" destId="{334B63E7-0C46-43EF-8F8A-512FED457E72}" srcOrd="1" destOrd="0" presId="urn:microsoft.com/office/officeart/2005/8/layout/hierarchy2"/>
    <dgm:cxn modelId="{0DD43C94-2B3F-4E32-87D4-A0C5383A9581}" srcId="{D47A2466-7FC0-4792-9900-8AE0524760A5}" destId="{9E63E390-0443-4BC6-9375-50E1C301576A}" srcOrd="0" destOrd="0" parTransId="{DE0805DD-4D74-4628-8BC0-ABDD5F2B129C}" sibTransId="{F2F20EC3-93A7-45B8-B8D8-5BF7E3D53534}"/>
    <dgm:cxn modelId="{1E148515-84AD-49B6-AD7A-1F60C6539C04}" type="presOf" srcId="{BA078679-D365-41C9-B78A-3945462985A3}" destId="{DEDB67D1-3E34-4B33-A036-6D2FF7A1FF31}" srcOrd="0" destOrd="0" presId="urn:microsoft.com/office/officeart/2005/8/layout/hierarchy2"/>
    <dgm:cxn modelId="{0D51C632-781B-473E-8120-840D0D099266}" srcId="{EB9ACE97-30DD-4D0E-8E95-2D6B427E3B55}" destId="{4D215BEE-316E-4E3A-8E22-D4755AC3CE70}" srcOrd="0" destOrd="0" parTransId="{E1C93BB8-E7FA-44B4-881E-B960ECA0AAF6}" sibTransId="{6640FBBB-70C7-453F-A3D4-A93AF9A27107}"/>
    <dgm:cxn modelId="{79DA3B02-A1B8-4124-9381-6B2F952C8CC4}" type="presOf" srcId="{3D554AC8-EA44-45A6-B6B7-D2FE151A7948}" destId="{C2A46798-ADF6-4F0E-A5AF-D7BE12E3F563}" srcOrd="1" destOrd="0" presId="urn:microsoft.com/office/officeart/2005/8/layout/hierarchy2"/>
    <dgm:cxn modelId="{E2D714E2-D390-4F36-B10F-C84461C36973}" srcId="{D8B43FE9-0451-4EBE-9DA0-81F087926610}" destId="{29672948-15F3-4CD5-9451-975BC6F6EEBC}" srcOrd="0" destOrd="0" parTransId="{BA078679-D365-41C9-B78A-3945462985A3}" sibTransId="{09B762CE-A476-431A-9647-900D2E259621}"/>
    <dgm:cxn modelId="{1FA510D7-FCEF-4FD6-9188-4596B6BABA57}" type="presOf" srcId="{5F4BC3A2-B8C4-471C-BA10-370EE7373EE7}" destId="{01C7E5B6-7CFD-4DEB-9151-2DB5AC0443E5}" srcOrd="0" destOrd="0" presId="urn:microsoft.com/office/officeart/2005/8/layout/hierarchy2"/>
    <dgm:cxn modelId="{B27A66C7-CBC1-4FAA-ABCA-DBD1BCAD9B73}" type="presOf" srcId="{1B216F7A-AB1C-4A49-8611-BD0F06E4E2A0}" destId="{C4913B26-FB39-4BE6-AECA-1D64EE131E8B}" srcOrd="0" destOrd="0" presId="urn:microsoft.com/office/officeart/2005/8/layout/hierarchy2"/>
    <dgm:cxn modelId="{E0138215-4175-409F-8551-C1CFDE83C8A2}" srcId="{15A0E78E-6FE3-481D-A7E8-E2E2EF7B1C9A}" destId="{EB9ACE97-30DD-4D0E-8E95-2D6B427E3B55}" srcOrd="0" destOrd="0" parTransId="{5F4BC3A2-B8C4-471C-BA10-370EE7373EE7}" sibTransId="{013FDD85-BF5B-4E7D-B2D1-DB18E0C5520E}"/>
    <dgm:cxn modelId="{E2904DD2-05C1-4F06-9218-6270623CC9CF}" srcId="{563A2E9B-38DD-4774-8106-13E09831E6B4}" destId="{D47A2466-7FC0-4792-9900-8AE0524760A5}" srcOrd="0" destOrd="0" parTransId="{3D554AC8-EA44-45A6-B6B7-D2FE151A7948}" sibTransId="{25D78C61-9098-42A8-AE04-E1736A78A510}"/>
    <dgm:cxn modelId="{1E0942C1-9BE4-4482-AA5B-48FB663E5AE2}" type="presOf" srcId="{563A2E9B-38DD-4774-8106-13E09831E6B4}" destId="{D95D7573-332E-4C32-8298-973BA1BB30D7}" srcOrd="0" destOrd="0" presId="urn:microsoft.com/office/officeart/2005/8/layout/hierarchy2"/>
    <dgm:cxn modelId="{7C414578-DD66-4A5B-B562-DBEE6AA63A71}" type="presOf" srcId="{15A0E78E-6FE3-481D-A7E8-E2E2EF7B1C9A}" destId="{1A5ADA98-9B09-4E09-A8B9-DA833265843D}" srcOrd="0" destOrd="0" presId="urn:microsoft.com/office/officeart/2005/8/layout/hierarchy2"/>
    <dgm:cxn modelId="{BB0032B9-F9B4-45A1-B9BE-C646B7D008D8}" type="presOf" srcId="{3D554AC8-EA44-45A6-B6B7-D2FE151A7948}" destId="{E6A94A9B-1B01-45F7-8C37-288795B44B78}" srcOrd="0" destOrd="0" presId="urn:microsoft.com/office/officeart/2005/8/layout/hierarchy2"/>
    <dgm:cxn modelId="{71F3D363-EF97-457A-AB92-98D5479EC9E6}" type="presOf" srcId="{D47A2466-7FC0-4792-9900-8AE0524760A5}" destId="{1ECFEAD7-3A2E-4E91-89E9-DCF3792AC611}" srcOrd="0" destOrd="0" presId="urn:microsoft.com/office/officeart/2005/8/layout/hierarchy2"/>
    <dgm:cxn modelId="{8F17346D-7D7D-4173-8185-1F65997A2817}" srcId="{563A2E9B-38DD-4774-8106-13E09831E6B4}" destId="{F8BB67FB-46C1-4AEE-9F48-D39371431924}" srcOrd="3" destOrd="0" parTransId="{6F313129-3A75-4482-8DC8-8D28FA8733BC}" sibTransId="{CD24D302-86E2-496F-BFB3-7E16DDA9CD35}"/>
    <dgm:cxn modelId="{616C6A13-AD68-4FAD-8409-38CDDE6875FE}" type="presOf" srcId="{6B2F0025-E8F4-4F45-A5F3-357C1C54E44A}" destId="{CA6BBED9-D31D-4AD7-BC9D-99D6167459DC}" srcOrd="0" destOrd="0" presId="urn:microsoft.com/office/officeart/2005/8/layout/hierarchy2"/>
    <dgm:cxn modelId="{512ED478-8D0E-47E0-AF31-68B9F4F98A5A}" type="presOf" srcId="{DE0805DD-4D74-4628-8BC0-ABDD5F2B129C}" destId="{3A68322A-FEED-48DB-A355-990D183AC6CA}" srcOrd="0" destOrd="0" presId="urn:microsoft.com/office/officeart/2005/8/layout/hierarchy2"/>
    <dgm:cxn modelId="{A6EA50FD-6CEC-49A5-BFE5-6A67EFD5B578}" type="presOf" srcId="{F8BB67FB-46C1-4AEE-9F48-D39371431924}" destId="{9C3DE5B1-B7FA-405D-930F-2451D53B04F9}" srcOrd="0" destOrd="0" presId="urn:microsoft.com/office/officeart/2005/8/layout/hierarchy2"/>
    <dgm:cxn modelId="{A30F8119-4484-4CB4-B7F4-03F10A058728}" type="presOf" srcId="{EBB6A01B-452B-4F5C-9771-63CAB222FB36}" destId="{7FEF883A-3BE1-4653-8AF5-CEF65B8369BC}" srcOrd="0" destOrd="0" presId="urn:microsoft.com/office/officeart/2005/8/layout/hierarchy2"/>
    <dgm:cxn modelId="{0BE4D2B6-F170-4E80-B2D3-06E6335650C5}" type="presOf" srcId="{9E63E390-0443-4BC6-9375-50E1C301576A}" destId="{294E3FCC-BF91-4540-B6CE-B1FEFBF26C8F}" srcOrd="0" destOrd="0" presId="urn:microsoft.com/office/officeart/2005/8/layout/hierarchy2"/>
    <dgm:cxn modelId="{9B43AFE5-02DD-4F8B-9C4B-87A7C4D14281}" srcId="{0AEA8FF2-7688-4301-BD0D-F21EE5CE6F28}" destId="{563A2E9B-38DD-4774-8106-13E09831E6B4}" srcOrd="0" destOrd="0" parTransId="{54212704-F2ED-4323-B925-11BCEF28EFCF}" sibTransId="{BCD2B073-275B-4D3B-A44C-1B37B785BDDF}"/>
    <dgm:cxn modelId="{4E851042-015A-4CFE-9694-32D42FA01B30}" type="presOf" srcId="{D8B43FE9-0451-4EBE-9DA0-81F087926610}" destId="{86B7271C-8742-4CE4-8FCF-3761D4F13F1B}" srcOrd="0" destOrd="0" presId="urn:microsoft.com/office/officeart/2005/8/layout/hierarchy2"/>
    <dgm:cxn modelId="{41C835DE-D995-451E-9C67-AAA37AA75D9F}" type="presOf" srcId="{DE0805DD-4D74-4628-8BC0-ABDD5F2B129C}" destId="{99A15149-0FD5-4DF7-A4CD-CB58F63FE8DD}" srcOrd="1" destOrd="0" presId="urn:microsoft.com/office/officeart/2005/8/layout/hierarchy2"/>
    <dgm:cxn modelId="{B0A37D2D-6C6E-45AC-A3EE-5A04679EF4DD}" type="presOf" srcId="{75A8FA75-B8EA-4167-8930-4E5C7A4A8CD1}" destId="{182CB874-EBF8-47DE-AF6D-1FDF343C4089}" srcOrd="0" destOrd="0" presId="urn:microsoft.com/office/officeart/2005/8/layout/hierarchy2"/>
    <dgm:cxn modelId="{CD8A6980-D4F0-4041-8575-C0445AF08D05}" srcId="{563A2E9B-38DD-4774-8106-13E09831E6B4}" destId="{85D1C200-1027-454C-9399-4E390AF1D466}" srcOrd="2" destOrd="0" parTransId="{6B2F0025-E8F4-4F45-A5F3-357C1C54E44A}" sibTransId="{07730404-2F43-42F5-8BAA-E3453A40D6FF}"/>
    <dgm:cxn modelId="{C42D2424-FE94-478F-B58F-F1B84BCF941C}" type="presOf" srcId="{6B2F0025-E8F4-4F45-A5F3-357C1C54E44A}" destId="{80E6BAD9-CDF0-4F27-9A4C-37C588343FF9}" srcOrd="1" destOrd="0" presId="urn:microsoft.com/office/officeart/2005/8/layout/hierarchy2"/>
    <dgm:cxn modelId="{44E4E293-C193-4D6A-BC8B-D0F0BF49A904}" type="presOf" srcId="{1B216F7A-AB1C-4A49-8611-BD0F06E4E2A0}" destId="{E67A1131-F1A7-4814-AA92-F09A21AB2231}" srcOrd="1" destOrd="0" presId="urn:microsoft.com/office/officeart/2005/8/layout/hierarchy2"/>
    <dgm:cxn modelId="{88B15925-3A7D-422D-ABE7-23EA3F5F0BF2}" type="presOf" srcId="{4D215BEE-316E-4E3A-8E22-D4755AC3CE70}" destId="{85EC0798-08A9-4A49-A6AB-1F462EC98129}" srcOrd="0" destOrd="0" presId="urn:microsoft.com/office/officeart/2005/8/layout/hierarchy2"/>
    <dgm:cxn modelId="{27C7325C-EDAF-4DFB-B7E0-D1DFCA0B2A56}" srcId="{85D1C200-1027-454C-9399-4E390AF1D466}" destId="{75A8FA75-B8EA-4167-8930-4E5C7A4A8CD1}" srcOrd="0" destOrd="0" parTransId="{5D1804AD-73D0-4414-A6DD-2D3F10DF2747}" sibTransId="{BBE0E3F5-730B-41A3-B665-86100AAC49AB}"/>
    <dgm:cxn modelId="{12D5983A-AF56-42DC-8A9E-E32E8D3482B2}" type="presOf" srcId="{5D1804AD-73D0-4414-A6DD-2D3F10DF2747}" destId="{A7BB05E6-03AA-40FC-859B-3ABC9A69CF84}" srcOrd="0" destOrd="0" presId="urn:microsoft.com/office/officeart/2005/8/layout/hierarchy2"/>
    <dgm:cxn modelId="{C3A158C3-CDDB-4E90-9612-339714764FB7}" type="presOf" srcId="{3B0CA5C3-9E6F-4F08-A101-2325D264A7FB}" destId="{A0E0B782-ED71-4A5E-8572-3DE91C676099}" srcOrd="0" destOrd="0" presId="urn:microsoft.com/office/officeart/2005/8/layout/hierarchy2"/>
    <dgm:cxn modelId="{A67CD6AA-D36B-4DB8-9D43-956BE760D774}" type="presOf" srcId="{6F313129-3A75-4482-8DC8-8D28FA8733BC}" destId="{91CDC506-E7C6-4EC3-8CAF-0CCC91FE2612}" srcOrd="0" destOrd="0" presId="urn:microsoft.com/office/officeart/2005/8/layout/hierarchy2"/>
    <dgm:cxn modelId="{C0D30DAB-A1ED-46F5-B787-DA0F828A9DCB}" type="presOf" srcId="{BA078679-D365-41C9-B78A-3945462985A3}" destId="{5F0BE12F-B512-4105-B72C-EA593D8E6789}" srcOrd="1" destOrd="0" presId="urn:microsoft.com/office/officeart/2005/8/layout/hierarchy2"/>
    <dgm:cxn modelId="{D94DB625-ECD2-47E3-B324-B59719F49B3A}" type="presOf" srcId="{E1C93BB8-E7FA-44B4-881E-B960ECA0AAF6}" destId="{2FEC6F7F-8E3C-452C-9599-F87372ED400A}" srcOrd="1" destOrd="0" presId="urn:microsoft.com/office/officeart/2005/8/layout/hierarchy2"/>
    <dgm:cxn modelId="{75680846-21C4-42F8-97E8-02A0B3F56C40}" type="presOf" srcId="{455EB695-3CD4-45E1-8CB1-8D66AF3CC811}" destId="{1A64A3F8-D944-4C11-A396-E36A74BA79CD}" srcOrd="0" destOrd="0" presId="urn:microsoft.com/office/officeart/2005/8/layout/hierarchy2"/>
    <dgm:cxn modelId="{67BF4A35-6BB3-427E-AC34-2EE157DEF70C}" srcId="{563A2E9B-38DD-4774-8106-13E09831E6B4}" destId="{15A0E78E-6FE3-481D-A7E8-E2E2EF7B1C9A}" srcOrd="1" destOrd="0" parTransId="{CBABF5A3-82FF-441C-86A0-BBA55ACEB426}" sibTransId="{082DF60B-781A-4A3B-8135-390684ED9908}"/>
    <dgm:cxn modelId="{CBF85DED-F288-4D88-8363-5B5C7BC63139}" type="presOf" srcId="{29672948-15F3-4CD5-9451-975BC6F6EEBC}" destId="{A931B30A-7A7C-4810-956F-57826CCDA001}" srcOrd="0" destOrd="0" presId="urn:microsoft.com/office/officeart/2005/8/layout/hierarchy2"/>
    <dgm:cxn modelId="{D5CA7CC2-7C95-4CA4-B7C8-6B8208FDB648}" type="presParOf" srcId="{331B2AA6-5095-40AA-9D4C-0A7B7ACF5825}" destId="{824A08F1-9960-4763-8EE6-8826681FEB3B}" srcOrd="0" destOrd="0" presId="urn:microsoft.com/office/officeart/2005/8/layout/hierarchy2"/>
    <dgm:cxn modelId="{7F11E48A-D507-4E49-97EB-366667C1261D}" type="presParOf" srcId="{824A08F1-9960-4763-8EE6-8826681FEB3B}" destId="{D95D7573-332E-4C32-8298-973BA1BB30D7}" srcOrd="0" destOrd="0" presId="urn:microsoft.com/office/officeart/2005/8/layout/hierarchy2"/>
    <dgm:cxn modelId="{9B34D961-767C-459E-94C8-3E29B8E175FB}" type="presParOf" srcId="{824A08F1-9960-4763-8EE6-8826681FEB3B}" destId="{ABCC693C-D66C-438D-BCC5-BDC4B56DBAC4}" srcOrd="1" destOrd="0" presId="urn:microsoft.com/office/officeart/2005/8/layout/hierarchy2"/>
    <dgm:cxn modelId="{AA30CEBF-31B5-492B-9C4E-ADAC6AFF56F9}" type="presParOf" srcId="{ABCC693C-D66C-438D-BCC5-BDC4B56DBAC4}" destId="{E6A94A9B-1B01-45F7-8C37-288795B44B78}" srcOrd="0" destOrd="0" presId="urn:microsoft.com/office/officeart/2005/8/layout/hierarchy2"/>
    <dgm:cxn modelId="{C2133526-C909-4090-B81B-9C43F9C51C9C}" type="presParOf" srcId="{E6A94A9B-1B01-45F7-8C37-288795B44B78}" destId="{C2A46798-ADF6-4F0E-A5AF-D7BE12E3F563}" srcOrd="0" destOrd="0" presId="urn:microsoft.com/office/officeart/2005/8/layout/hierarchy2"/>
    <dgm:cxn modelId="{5F9CD25A-29F3-42BE-BA56-EF74B9A2B85E}" type="presParOf" srcId="{ABCC693C-D66C-438D-BCC5-BDC4B56DBAC4}" destId="{E44602F4-5032-417A-9A3A-88D4CA1F9A19}" srcOrd="1" destOrd="0" presId="urn:microsoft.com/office/officeart/2005/8/layout/hierarchy2"/>
    <dgm:cxn modelId="{9173CB39-2C1D-4B87-8637-B6689EF19828}" type="presParOf" srcId="{E44602F4-5032-417A-9A3A-88D4CA1F9A19}" destId="{1ECFEAD7-3A2E-4E91-89E9-DCF3792AC611}" srcOrd="0" destOrd="0" presId="urn:microsoft.com/office/officeart/2005/8/layout/hierarchy2"/>
    <dgm:cxn modelId="{847A60CF-FC35-43FB-8724-9C964B52789C}" type="presParOf" srcId="{E44602F4-5032-417A-9A3A-88D4CA1F9A19}" destId="{F4B250A5-5E8A-4359-8C26-D4055B7A119F}" srcOrd="1" destOrd="0" presId="urn:microsoft.com/office/officeart/2005/8/layout/hierarchy2"/>
    <dgm:cxn modelId="{DF298FDB-47C1-40B4-9AE7-C0C7798A50DF}" type="presParOf" srcId="{F4B250A5-5E8A-4359-8C26-D4055B7A119F}" destId="{3A68322A-FEED-48DB-A355-990D183AC6CA}" srcOrd="0" destOrd="0" presId="urn:microsoft.com/office/officeart/2005/8/layout/hierarchy2"/>
    <dgm:cxn modelId="{43DD6106-6211-4A4E-8239-25CB7C7430BC}" type="presParOf" srcId="{3A68322A-FEED-48DB-A355-990D183AC6CA}" destId="{99A15149-0FD5-4DF7-A4CD-CB58F63FE8DD}" srcOrd="0" destOrd="0" presId="urn:microsoft.com/office/officeart/2005/8/layout/hierarchy2"/>
    <dgm:cxn modelId="{72E299F9-ACFF-48D2-BBB9-5F243BAD1BD7}" type="presParOf" srcId="{F4B250A5-5E8A-4359-8C26-D4055B7A119F}" destId="{492D48C3-90E6-45B3-B13D-44AB669A54E2}" srcOrd="1" destOrd="0" presId="urn:microsoft.com/office/officeart/2005/8/layout/hierarchy2"/>
    <dgm:cxn modelId="{51D2A014-C589-485C-9E21-1FBB40598BC7}" type="presParOf" srcId="{492D48C3-90E6-45B3-B13D-44AB669A54E2}" destId="{294E3FCC-BF91-4540-B6CE-B1FEFBF26C8F}" srcOrd="0" destOrd="0" presId="urn:microsoft.com/office/officeart/2005/8/layout/hierarchy2"/>
    <dgm:cxn modelId="{7838B0DD-CEC3-4C0B-8FCF-047B9EAC46A0}" type="presParOf" srcId="{492D48C3-90E6-45B3-B13D-44AB669A54E2}" destId="{FDAAD7F4-3307-47CC-BA18-5566F60AAECA}" srcOrd="1" destOrd="0" presId="urn:microsoft.com/office/officeart/2005/8/layout/hierarchy2"/>
    <dgm:cxn modelId="{7B4A48CF-009C-4CF6-B1DF-4DE80BF175AD}" type="presParOf" srcId="{FDAAD7F4-3307-47CC-BA18-5566F60AAECA}" destId="{7FEF883A-3BE1-4653-8AF5-CEF65B8369BC}" srcOrd="0" destOrd="0" presId="urn:microsoft.com/office/officeart/2005/8/layout/hierarchy2"/>
    <dgm:cxn modelId="{E908FF47-EA4E-450A-AB1A-F723062976EA}" type="presParOf" srcId="{7FEF883A-3BE1-4653-8AF5-CEF65B8369BC}" destId="{D11FF87A-2DB3-488D-A21B-B6D20F8D9ED2}" srcOrd="0" destOrd="0" presId="urn:microsoft.com/office/officeart/2005/8/layout/hierarchy2"/>
    <dgm:cxn modelId="{8D0B26C0-67F8-4767-A50E-8D0630C03B01}" type="presParOf" srcId="{FDAAD7F4-3307-47CC-BA18-5566F60AAECA}" destId="{EE10BB22-89F5-4E7B-A88E-A11431676FCD}" srcOrd="1" destOrd="0" presId="urn:microsoft.com/office/officeart/2005/8/layout/hierarchy2"/>
    <dgm:cxn modelId="{6A555319-1B2E-46F0-917F-D02B75441B5B}" type="presParOf" srcId="{EE10BB22-89F5-4E7B-A88E-A11431676FCD}" destId="{1A64A3F8-D944-4C11-A396-E36A74BA79CD}" srcOrd="0" destOrd="0" presId="urn:microsoft.com/office/officeart/2005/8/layout/hierarchy2"/>
    <dgm:cxn modelId="{B315A931-1BDD-4586-86BA-A5B000900FB8}" type="presParOf" srcId="{EE10BB22-89F5-4E7B-A88E-A11431676FCD}" destId="{5100BC46-860D-4B72-83B7-3CE9AD66F243}" srcOrd="1" destOrd="0" presId="urn:microsoft.com/office/officeart/2005/8/layout/hierarchy2"/>
    <dgm:cxn modelId="{3AAC1056-1D43-408C-BB22-EDC579B1DCF4}" type="presParOf" srcId="{ABCC693C-D66C-438D-BCC5-BDC4B56DBAC4}" destId="{DB671020-AD2D-4FD5-9BFE-4A0C34A5B288}" srcOrd="2" destOrd="0" presId="urn:microsoft.com/office/officeart/2005/8/layout/hierarchy2"/>
    <dgm:cxn modelId="{94C8ED55-BD70-45B7-BDB2-15329E036828}" type="presParOf" srcId="{DB671020-AD2D-4FD5-9BFE-4A0C34A5B288}" destId="{1DD20E0B-6C63-4CC5-A83B-87C5C51E6866}" srcOrd="0" destOrd="0" presId="urn:microsoft.com/office/officeart/2005/8/layout/hierarchy2"/>
    <dgm:cxn modelId="{46824656-FD26-4A29-A6D4-F57C1AEBD02D}" type="presParOf" srcId="{ABCC693C-D66C-438D-BCC5-BDC4B56DBAC4}" destId="{B05DC60A-F6A8-479F-AAED-CEE19CD8AB68}" srcOrd="3" destOrd="0" presId="urn:microsoft.com/office/officeart/2005/8/layout/hierarchy2"/>
    <dgm:cxn modelId="{3AAA3208-DAA3-40DE-B0DA-28E41004031E}" type="presParOf" srcId="{B05DC60A-F6A8-479F-AAED-CEE19CD8AB68}" destId="{1A5ADA98-9B09-4E09-A8B9-DA833265843D}" srcOrd="0" destOrd="0" presId="urn:microsoft.com/office/officeart/2005/8/layout/hierarchy2"/>
    <dgm:cxn modelId="{716BFBF1-CC1E-495C-BAC6-39D2AD81ADBA}" type="presParOf" srcId="{B05DC60A-F6A8-479F-AAED-CEE19CD8AB68}" destId="{1A992A71-7ABD-4941-A0E9-E594C0D8D168}" srcOrd="1" destOrd="0" presId="urn:microsoft.com/office/officeart/2005/8/layout/hierarchy2"/>
    <dgm:cxn modelId="{A21ACC8B-F06C-4B10-B2CA-3D113269E5DD}" type="presParOf" srcId="{1A992A71-7ABD-4941-A0E9-E594C0D8D168}" destId="{01C7E5B6-7CFD-4DEB-9151-2DB5AC0443E5}" srcOrd="0" destOrd="0" presId="urn:microsoft.com/office/officeart/2005/8/layout/hierarchy2"/>
    <dgm:cxn modelId="{21058781-CDE7-484B-9623-8D4AF059CEF4}" type="presParOf" srcId="{01C7E5B6-7CFD-4DEB-9151-2DB5AC0443E5}" destId="{334B63E7-0C46-43EF-8F8A-512FED457E72}" srcOrd="0" destOrd="0" presId="urn:microsoft.com/office/officeart/2005/8/layout/hierarchy2"/>
    <dgm:cxn modelId="{CA881A82-F8BC-4F61-B741-D6DE33CD0D7A}" type="presParOf" srcId="{1A992A71-7ABD-4941-A0E9-E594C0D8D168}" destId="{81569536-A507-402E-86A8-D75399F55CC0}" srcOrd="1" destOrd="0" presId="urn:microsoft.com/office/officeart/2005/8/layout/hierarchy2"/>
    <dgm:cxn modelId="{6A8EA72D-442D-4679-A65A-CC893DCAB303}" type="presParOf" srcId="{81569536-A507-402E-86A8-D75399F55CC0}" destId="{DAEFFCA4-255F-440C-BDB3-7C062F34B213}" srcOrd="0" destOrd="0" presId="urn:microsoft.com/office/officeart/2005/8/layout/hierarchy2"/>
    <dgm:cxn modelId="{6E88BEDB-4B93-4C61-B796-B05603A093FE}" type="presParOf" srcId="{81569536-A507-402E-86A8-D75399F55CC0}" destId="{5A00BD4B-813B-485A-A4DA-F74A565457CA}" srcOrd="1" destOrd="0" presId="urn:microsoft.com/office/officeart/2005/8/layout/hierarchy2"/>
    <dgm:cxn modelId="{B067E0ED-319D-4750-B513-03D683DAC722}" type="presParOf" srcId="{5A00BD4B-813B-485A-A4DA-F74A565457CA}" destId="{E6E30078-531B-47D0-A378-3AFA1112F7AF}" srcOrd="0" destOrd="0" presId="urn:microsoft.com/office/officeart/2005/8/layout/hierarchy2"/>
    <dgm:cxn modelId="{0E3DBAF8-6D4E-4BB4-97A6-ACA3FC5C80CE}" type="presParOf" srcId="{E6E30078-531B-47D0-A378-3AFA1112F7AF}" destId="{2FEC6F7F-8E3C-452C-9599-F87372ED400A}" srcOrd="0" destOrd="0" presId="urn:microsoft.com/office/officeart/2005/8/layout/hierarchy2"/>
    <dgm:cxn modelId="{EA31CE73-5D00-4992-A2C6-2AE0DEC50F7E}" type="presParOf" srcId="{5A00BD4B-813B-485A-A4DA-F74A565457CA}" destId="{8D1081FF-5234-4E65-BD79-964B83B2AB64}" srcOrd="1" destOrd="0" presId="urn:microsoft.com/office/officeart/2005/8/layout/hierarchy2"/>
    <dgm:cxn modelId="{AFC4C0D2-3D10-492A-A7B2-7E3AC2FD2F80}" type="presParOf" srcId="{8D1081FF-5234-4E65-BD79-964B83B2AB64}" destId="{85EC0798-08A9-4A49-A6AB-1F462EC98129}" srcOrd="0" destOrd="0" presId="urn:microsoft.com/office/officeart/2005/8/layout/hierarchy2"/>
    <dgm:cxn modelId="{7C7077BE-583E-46D4-BAD3-6B662BABEF25}" type="presParOf" srcId="{8D1081FF-5234-4E65-BD79-964B83B2AB64}" destId="{71F9B800-B26E-47DD-9FB5-0194BE1C4D1B}" srcOrd="1" destOrd="0" presId="urn:microsoft.com/office/officeart/2005/8/layout/hierarchy2"/>
    <dgm:cxn modelId="{762BC049-81C7-4593-A37C-283F70C1E678}" type="presParOf" srcId="{ABCC693C-D66C-438D-BCC5-BDC4B56DBAC4}" destId="{CA6BBED9-D31D-4AD7-BC9D-99D6167459DC}" srcOrd="4" destOrd="0" presId="urn:microsoft.com/office/officeart/2005/8/layout/hierarchy2"/>
    <dgm:cxn modelId="{AC007568-34EF-4AFE-93B2-707C43DF4090}" type="presParOf" srcId="{CA6BBED9-D31D-4AD7-BC9D-99D6167459DC}" destId="{80E6BAD9-CDF0-4F27-9A4C-37C588343FF9}" srcOrd="0" destOrd="0" presId="urn:microsoft.com/office/officeart/2005/8/layout/hierarchy2"/>
    <dgm:cxn modelId="{8DE620C0-E4B3-4D1F-8CB6-0E13B4172FCA}" type="presParOf" srcId="{ABCC693C-D66C-438D-BCC5-BDC4B56DBAC4}" destId="{433AA6EF-DE17-4287-A9C4-9708ABEBAEC2}" srcOrd="5" destOrd="0" presId="urn:microsoft.com/office/officeart/2005/8/layout/hierarchy2"/>
    <dgm:cxn modelId="{D8AE4843-41A0-4DBF-A902-423687F40028}" type="presParOf" srcId="{433AA6EF-DE17-4287-A9C4-9708ABEBAEC2}" destId="{984FEBDF-CB37-4094-8000-0842F7AB0763}" srcOrd="0" destOrd="0" presId="urn:microsoft.com/office/officeart/2005/8/layout/hierarchy2"/>
    <dgm:cxn modelId="{0B7E3030-E467-4B3A-A0FD-8C1EF4C6D915}" type="presParOf" srcId="{433AA6EF-DE17-4287-A9C4-9708ABEBAEC2}" destId="{E6A2E654-D826-45BD-95D8-DA9B117F72B9}" srcOrd="1" destOrd="0" presId="urn:microsoft.com/office/officeart/2005/8/layout/hierarchy2"/>
    <dgm:cxn modelId="{4BFE67DB-4F95-4829-99C3-13D28862501C}" type="presParOf" srcId="{E6A2E654-D826-45BD-95D8-DA9B117F72B9}" destId="{A7BB05E6-03AA-40FC-859B-3ABC9A69CF84}" srcOrd="0" destOrd="0" presId="urn:microsoft.com/office/officeart/2005/8/layout/hierarchy2"/>
    <dgm:cxn modelId="{E163725F-DF0F-4FB1-B1E9-C502B97D848C}" type="presParOf" srcId="{A7BB05E6-03AA-40FC-859B-3ABC9A69CF84}" destId="{5D62DE0E-9D6C-42BA-A892-A6829EA3807D}" srcOrd="0" destOrd="0" presId="urn:microsoft.com/office/officeart/2005/8/layout/hierarchy2"/>
    <dgm:cxn modelId="{50168CB1-FFE3-4D68-B690-680337354D90}" type="presParOf" srcId="{E6A2E654-D826-45BD-95D8-DA9B117F72B9}" destId="{511135D5-BD2C-404F-91C1-2461D566F749}" srcOrd="1" destOrd="0" presId="urn:microsoft.com/office/officeart/2005/8/layout/hierarchy2"/>
    <dgm:cxn modelId="{30505B43-4462-4EF5-B8BE-19A5B3C967C8}" type="presParOf" srcId="{511135D5-BD2C-404F-91C1-2461D566F749}" destId="{182CB874-EBF8-47DE-AF6D-1FDF343C4089}" srcOrd="0" destOrd="0" presId="urn:microsoft.com/office/officeart/2005/8/layout/hierarchy2"/>
    <dgm:cxn modelId="{05B42E3B-04B4-4D7D-9839-5E51ED2098D3}" type="presParOf" srcId="{511135D5-BD2C-404F-91C1-2461D566F749}" destId="{9BD65B3E-8A8A-40E7-B67D-3D209AC0806A}" srcOrd="1" destOrd="0" presId="urn:microsoft.com/office/officeart/2005/8/layout/hierarchy2"/>
    <dgm:cxn modelId="{EB97EE5A-6038-4354-915D-EC71E0D67C59}" type="presParOf" srcId="{9BD65B3E-8A8A-40E7-B67D-3D209AC0806A}" destId="{C4913B26-FB39-4BE6-AECA-1D64EE131E8B}" srcOrd="0" destOrd="0" presId="urn:microsoft.com/office/officeart/2005/8/layout/hierarchy2"/>
    <dgm:cxn modelId="{FCEF51B8-DB4E-4854-8D7C-D9F323706056}" type="presParOf" srcId="{C4913B26-FB39-4BE6-AECA-1D64EE131E8B}" destId="{E67A1131-F1A7-4814-AA92-F09A21AB2231}" srcOrd="0" destOrd="0" presId="urn:microsoft.com/office/officeart/2005/8/layout/hierarchy2"/>
    <dgm:cxn modelId="{19C5CAB8-D35A-47C7-A58D-752F116DC3E2}" type="presParOf" srcId="{9BD65B3E-8A8A-40E7-B67D-3D209AC0806A}" destId="{F9B476A5-B59E-4E38-B0FD-3420AD045471}" srcOrd="1" destOrd="0" presId="urn:microsoft.com/office/officeart/2005/8/layout/hierarchy2"/>
    <dgm:cxn modelId="{7393EC04-005C-4212-BEDB-9001A4D74A2D}" type="presParOf" srcId="{F9B476A5-B59E-4E38-B0FD-3420AD045471}" destId="{947642A4-7C2D-4FDD-B62B-686FBFE0AF19}" srcOrd="0" destOrd="0" presId="urn:microsoft.com/office/officeart/2005/8/layout/hierarchy2"/>
    <dgm:cxn modelId="{C7D39516-248E-4069-9FE3-DE1F422F4F2A}" type="presParOf" srcId="{F9B476A5-B59E-4E38-B0FD-3420AD045471}" destId="{D06B1765-80C4-4A93-AB92-C0D72AA8C53B}" srcOrd="1" destOrd="0" presId="urn:microsoft.com/office/officeart/2005/8/layout/hierarchy2"/>
    <dgm:cxn modelId="{ED500B81-0E8A-479D-A559-512F3A3CA903}" type="presParOf" srcId="{ABCC693C-D66C-438D-BCC5-BDC4B56DBAC4}" destId="{91CDC506-E7C6-4EC3-8CAF-0CCC91FE2612}" srcOrd="6" destOrd="0" presId="urn:microsoft.com/office/officeart/2005/8/layout/hierarchy2"/>
    <dgm:cxn modelId="{CF2553A6-C728-4868-9A96-7185180E9C83}" type="presParOf" srcId="{91CDC506-E7C6-4EC3-8CAF-0CCC91FE2612}" destId="{15DDBBC3-CE4E-47F4-891D-D82ED4CF2DE3}" srcOrd="0" destOrd="0" presId="urn:microsoft.com/office/officeart/2005/8/layout/hierarchy2"/>
    <dgm:cxn modelId="{D115250E-ED6D-4228-A8FE-83734C05F023}" type="presParOf" srcId="{ABCC693C-D66C-438D-BCC5-BDC4B56DBAC4}" destId="{934DD25E-395C-43DD-877D-0845393FDFE3}" srcOrd="7" destOrd="0" presId="urn:microsoft.com/office/officeart/2005/8/layout/hierarchy2"/>
    <dgm:cxn modelId="{AFF3F5AA-117A-4CB5-8D74-E62D6BB396D6}" type="presParOf" srcId="{934DD25E-395C-43DD-877D-0845393FDFE3}" destId="{9C3DE5B1-B7FA-405D-930F-2451D53B04F9}" srcOrd="0" destOrd="0" presId="urn:microsoft.com/office/officeart/2005/8/layout/hierarchy2"/>
    <dgm:cxn modelId="{F626E62F-57A0-4BFB-B518-7B3EC8E1DFF0}" type="presParOf" srcId="{934DD25E-395C-43DD-877D-0845393FDFE3}" destId="{E5F167E6-79E5-42FF-A2F9-960BE7968AA5}" srcOrd="1" destOrd="0" presId="urn:microsoft.com/office/officeart/2005/8/layout/hierarchy2"/>
    <dgm:cxn modelId="{5D88E3B9-AF2B-48DF-BD29-91E8811B8AC3}" type="presParOf" srcId="{E5F167E6-79E5-42FF-A2F9-960BE7968AA5}" destId="{A0E0B782-ED71-4A5E-8572-3DE91C676099}" srcOrd="0" destOrd="0" presId="urn:microsoft.com/office/officeart/2005/8/layout/hierarchy2"/>
    <dgm:cxn modelId="{353C6C65-9363-4737-B9A3-6FB533D0A468}" type="presParOf" srcId="{A0E0B782-ED71-4A5E-8572-3DE91C676099}" destId="{90EEF043-31D3-4451-91BF-5DAC0EE475D3}" srcOrd="0" destOrd="0" presId="urn:microsoft.com/office/officeart/2005/8/layout/hierarchy2"/>
    <dgm:cxn modelId="{423010D7-212A-4EF4-8E17-73A9D89A02DD}" type="presParOf" srcId="{E5F167E6-79E5-42FF-A2F9-960BE7968AA5}" destId="{E20AADEA-9973-480B-B8EA-B2177CDC926A}" srcOrd="1" destOrd="0" presId="urn:microsoft.com/office/officeart/2005/8/layout/hierarchy2"/>
    <dgm:cxn modelId="{1575040E-83D0-4445-A0DD-1577CC1AB896}" type="presParOf" srcId="{E20AADEA-9973-480B-B8EA-B2177CDC926A}" destId="{86B7271C-8742-4CE4-8FCF-3761D4F13F1B}" srcOrd="0" destOrd="0" presId="urn:microsoft.com/office/officeart/2005/8/layout/hierarchy2"/>
    <dgm:cxn modelId="{D9D7E7E6-6CE8-46AB-B2AF-1BC907BDCE4A}" type="presParOf" srcId="{E20AADEA-9973-480B-B8EA-B2177CDC926A}" destId="{60658843-D895-4E4F-9E81-38E467220894}" srcOrd="1" destOrd="0" presId="urn:microsoft.com/office/officeart/2005/8/layout/hierarchy2"/>
    <dgm:cxn modelId="{96563FD7-1FDF-4426-9FA4-3302E797C0C7}" type="presParOf" srcId="{60658843-D895-4E4F-9E81-38E467220894}" destId="{DEDB67D1-3E34-4B33-A036-6D2FF7A1FF31}" srcOrd="0" destOrd="0" presId="urn:microsoft.com/office/officeart/2005/8/layout/hierarchy2"/>
    <dgm:cxn modelId="{0F7A305F-CBDF-4E7D-B4EE-18A309646E6B}" type="presParOf" srcId="{DEDB67D1-3E34-4B33-A036-6D2FF7A1FF31}" destId="{5F0BE12F-B512-4105-B72C-EA593D8E6789}" srcOrd="0" destOrd="0" presId="urn:microsoft.com/office/officeart/2005/8/layout/hierarchy2"/>
    <dgm:cxn modelId="{A1AC0EDE-CAB1-4796-93D1-C8670E691847}" type="presParOf" srcId="{60658843-D895-4E4F-9E81-38E467220894}" destId="{6DB1F4A1-0277-453B-A13B-BFD00FDD46D1}" srcOrd="1" destOrd="0" presId="urn:microsoft.com/office/officeart/2005/8/layout/hierarchy2"/>
    <dgm:cxn modelId="{27E95A37-4791-49A6-A4D2-DF41E30F7054}" type="presParOf" srcId="{6DB1F4A1-0277-453B-A13B-BFD00FDD46D1}" destId="{A931B30A-7A7C-4810-956F-57826CCDA001}" srcOrd="0" destOrd="0" presId="urn:microsoft.com/office/officeart/2005/8/layout/hierarchy2"/>
    <dgm:cxn modelId="{A6CE808E-301D-4D1F-87D9-A1AEFAAB0DF9}" type="presParOf" srcId="{6DB1F4A1-0277-453B-A13B-BFD00FDD46D1}" destId="{80ED210E-5D36-49CD-9EB7-D98CB07CF836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AEA8FF2-7688-4301-BD0D-F21EE5CE6F28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63A2E9B-38DD-4774-8106-13E09831E6B4}">
      <dgm:prSet phldrT="[Text]"/>
      <dgm:spPr/>
      <dgm:t>
        <a:bodyPr/>
        <a:lstStyle/>
        <a:p>
          <a:r>
            <a:rPr lang="en-US" dirty="0" smtClean="0"/>
            <a:t>313</a:t>
          </a:r>
          <a:endParaRPr lang="en-US" dirty="0"/>
        </a:p>
      </dgm:t>
    </dgm:pt>
    <dgm:pt modelId="{54212704-F2ED-4323-B925-11BCEF28EFCF}" type="parTrans" cxnId="{9B43AFE5-02DD-4F8B-9C4B-87A7C4D14281}">
      <dgm:prSet/>
      <dgm:spPr/>
      <dgm:t>
        <a:bodyPr/>
        <a:lstStyle/>
        <a:p>
          <a:endParaRPr lang="en-US"/>
        </a:p>
      </dgm:t>
    </dgm:pt>
    <dgm:pt modelId="{BCD2B073-275B-4D3B-A44C-1B37B785BDDF}" type="sibTrans" cxnId="{9B43AFE5-02DD-4F8B-9C4B-87A7C4D14281}">
      <dgm:prSet/>
      <dgm:spPr/>
      <dgm:t>
        <a:bodyPr/>
        <a:lstStyle/>
        <a:p>
          <a:endParaRPr lang="en-US"/>
        </a:p>
      </dgm:t>
    </dgm:pt>
    <dgm:pt modelId="{D47A2466-7FC0-4792-9900-8AE0524760A5}">
      <dgm:prSet phldrT="[Text]"/>
      <dgm:spPr/>
      <dgm:t>
        <a:bodyPr/>
        <a:lstStyle/>
        <a:p>
          <a:r>
            <a:rPr lang="en-US" b="0" i="0" u="none" dirty="0" smtClean="0"/>
            <a:t>14.01.2013-14.02.2013</a:t>
          </a:r>
          <a:endParaRPr lang="en-US" dirty="0"/>
        </a:p>
      </dgm:t>
    </dgm:pt>
    <dgm:pt modelId="{3D554AC8-EA44-45A6-B6B7-D2FE151A7948}" type="parTrans" cxnId="{E2904DD2-05C1-4F06-9218-6270623CC9CF}">
      <dgm:prSet/>
      <dgm:spPr/>
      <dgm:t>
        <a:bodyPr/>
        <a:lstStyle/>
        <a:p>
          <a:endParaRPr lang="en-US"/>
        </a:p>
      </dgm:t>
    </dgm:pt>
    <dgm:pt modelId="{25D78C61-9098-42A8-AE04-E1736A78A510}" type="sibTrans" cxnId="{E2904DD2-05C1-4F06-9218-6270623CC9CF}">
      <dgm:prSet/>
      <dgm:spPr/>
      <dgm:t>
        <a:bodyPr/>
        <a:lstStyle/>
        <a:p>
          <a:endParaRPr lang="en-US"/>
        </a:p>
      </dgm:t>
    </dgm:pt>
    <dgm:pt modelId="{BBAD51A1-D693-4668-9F40-C9D83C860866}">
      <dgm:prSet/>
      <dgm:spPr/>
      <dgm:t>
        <a:bodyPr/>
        <a:lstStyle/>
        <a:p>
          <a:r>
            <a:rPr lang="en-US" b="0" i="0" u="none" dirty="0" smtClean="0"/>
            <a:t>06.09.2013-07.10.2013</a:t>
          </a:r>
          <a:endParaRPr lang="en-US" dirty="0"/>
        </a:p>
      </dgm:t>
    </dgm:pt>
    <dgm:pt modelId="{E45E2CEA-EB20-4FC2-8893-9BA7F2CE532A}" type="parTrans" cxnId="{3AE76CD0-8C82-47F3-A947-C3C6EE8D9445}">
      <dgm:prSet/>
      <dgm:spPr/>
      <dgm:t>
        <a:bodyPr/>
        <a:lstStyle/>
        <a:p>
          <a:endParaRPr lang="en-US"/>
        </a:p>
      </dgm:t>
    </dgm:pt>
    <dgm:pt modelId="{9C7D1D4D-EF76-446C-80AB-A9E3158FAA05}" type="sibTrans" cxnId="{3AE76CD0-8C82-47F3-A947-C3C6EE8D9445}">
      <dgm:prSet/>
      <dgm:spPr/>
      <dgm:t>
        <a:bodyPr/>
        <a:lstStyle/>
        <a:p>
          <a:endParaRPr lang="en-US"/>
        </a:p>
      </dgm:t>
    </dgm:pt>
    <dgm:pt modelId="{A7101B32-919D-41F3-9020-CA214B4150FF}">
      <dgm:prSet/>
      <dgm:spPr/>
      <dgm:t>
        <a:bodyPr/>
        <a:lstStyle/>
        <a:p>
          <a:r>
            <a:rPr lang="en-US" b="0" i="0" u="none" dirty="0" smtClean="0"/>
            <a:t>23.12.2013-10.03.2014</a:t>
          </a:r>
          <a:endParaRPr lang="en-US" dirty="0"/>
        </a:p>
      </dgm:t>
    </dgm:pt>
    <dgm:pt modelId="{3E3F6CF2-3D83-4453-8AED-AF90656A922F}" type="parTrans" cxnId="{2EEC19A7-11C4-447C-B57C-9845C8C30431}">
      <dgm:prSet/>
      <dgm:spPr/>
      <dgm:t>
        <a:bodyPr/>
        <a:lstStyle/>
        <a:p>
          <a:endParaRPr lang="en-US"/>
        </a:p>
      </dgm:t>
    </dgm:pt>
    <dgm:pt modelId="{42772DA0-7B52-4920-95E1-8FA9B8571CAE}" type="sibTrans" cxnId="{2EEC19A7-11C4-447C-B57C-9845C8C30431}">
      <dgm:prSet/>
      <dgm:spPr/>
      <dgm:t>
        <a:bodyPr/>
        <a:lstStyle/>
        <a:p>
          <a:endParaRPr lang="en-US"/>
        </a:p>
      </dgm:t>
    </dgm:pt>
    <dgm:pt modelId="{0E7AE06F-B5C9-40E6-AF8E-406AF8A179C8}">
      <dgm:prSet/>
      <dgm:spPr/>
      <dgm:t>
        <a:bodyPr/>
        <a:lstStyle/>
        <a:p>
          <a:r>
            <a:rPr lang="en-US" b="0" i="0" u="none" dirty="0" smtClean="0"/>
            <a:t>18.03.2014-16.04.2014</a:t>
          </a:r>
          <a:endParaRPr lang="en-US" dirty="0"/>
        </a:p>
      </dgm:t>
    </dgm:pt>
    <dgm:pt modelId="{5DEF7908-6DC2-4C6A-966C-8C97465C62DF}" type="parTrans" cxnId="{948C719A-4126-40CE-B9FB-94563D03971E}">
      <dgm:prSet/>
      <dgm:spPr/>
      <dgm:t>
        <a:bodyPr/>
        <a:lstStyle/>
        <a:p>
          <a:endParaRPr lang="en-US"/>
        </a:p>
      </dgm:t>
    </dgm:pt>
    <dgm:pt modelId="{A6E432B4-85B5-454B-95AD-2CEB49B7A990}" type="sibTrans" cxnId="{948C719A-4126-40CE-B9FB-94563D03971E}">
      <dgm:prSet/>
      <dgm:spPr/>
      <dgm:t>
        <a:bodyPr/>
        <a:lstStyle/>
        <a:p>
          <a:endParaRPr lang="en-US"/>
        </a:p>
      </dgm:t>
    </dgm:pt>
    <dgm:pt modelId="{4957B040-20C0-4C04-877C-57ADB00C6E19}">
      <dgm:prSet phldrT="[Text]"/>
      <dgm:spPr/>
      <dgm:t>
        <a:bodyPr/>
        <a:lstStyle/>
        <a:p>
          <a:r>
            <a:rPr lang="en-US" dirty="0" smtClean="0"/>
            <a:t>0 </a:t>
          </a:r>
          <a:r>
            <a:rPr lang="en-US" dirty="0" err="1" smtClean="0"/>
            <a:t>proiecte</a:t>
          </a:r>
          <a:endParaRPr lang="en-US" dirty="0"/>
        </a:p>
      </dgm:t>
    </dgm:pt>
    <dgm:pt modelId="{CF6D87B4-2BBD-42D6-BEDE-8B60CCA510AC}" type="parTrans" cxnId="{BBB3DAEC-CA53-4FEA-B411-8257591F5911}">
      <dgm:prSet/>
      <dgm:spPr/>
      <dgm:t>
        <a:bodyPr/>
        <a:lstStyle/>
        <a:p>
          <a:endParaRPr lang="en-US"/>
        </a:p>
      </dgm:t>
    </dgm:pt>
    <dgm:pt modelId="{72D87CC9-987F-4025-9052-FCF708F78E5B}" type="sibTrans" cxnId="{BBB3DAEC-CA53-4FEA-B411-8257591F5911}">
      <dgm:prSet/>
      <dgm:spPr/>
      <dgm:t>
        <a:bodyPr/>
        <a:lstStyle/>
        <a:p>
          <a:endParaRPr lang="en-US"/>
        </a:p>
      </dgm:t>
    </dgm:pt>
    <dgm:pt modelId="{21C4FD90-147F-4488-BCFC-D14001EF9AC2}">
      <dgm:prSet/>
      <dgm:spPr/>
      <dgm:t>
        <a:bodyPr/>
        <a:lstStyle/>
        <a:p>
          <a:r>
            <a:rPr lang="en-US" dirty="0" smtClean="0"/>
            <a:t>1 </a:t>
          </a:r>
          <a:r>
            <a:rPr lang="en-US" dirty="0" err="1" smtClean="0"/>
            <a:t>proiect</a:t>
          </a:r>
          <a:endParaRPr lang="en-US" dirty="0"/>
        </a:p>
      </dgm:t>
    </dgm:pt>
    <dgm:pt modelId="{23148C0B-C49F-436D-9E3F-BD5D89CFB6F8}" type="parTrans" cxnId="{BB0C0175-18ED-43C4-827A-20A54498541B}">
      <dgm:prSet/>
      <dgm:spPr/>
      <dgm:t>
        <a:bodyPr/>
        <a:lstStyle/>
        <a:p>
          <a:endParaRPr lang="en-US"/>
        </a:p>
      </dgm:t>
    </dgm:pt>
    <dgm:pt modelId="{8B4BC7E9-05E7-4870-BCC9-5F71273B0EB0}" type="sibTrans" cxnId="{BB0C0175-18ED-43C4-827A-20A54498541B}">
      <dgm:prSet/>
      <dgm:spPr/>
      <dgm:t>
        <a:bodyPr/>
        <a:lstStyle/>
        <a:p>
          <a:endParaRPr lang="en-US"/>
        </a:p>
      </dgm:t>
    </dgm:pt>
    <dgm:pt modelId="{FB89BA2B-7B7B-4AFD-A82F-4369318FAC89}">
      <dgm:prSet/>
      <dgm:spPr/>
      <dgm:t>
        <a:bodyPr/>
        <a:lstStyle/>
        <a:p>
          <a:r>
            <a:rPr lang="en-US" dirty="0" smtClean="0"/>
            <a:t>0 </a:t>
          </a:r>
          <a:r>
            <a:rPr lang="en-US" dirty="0" err="1" smtClean="0"/>
            <a:t>contracte</a:t>
          </a:r>
          <a:endParaRPr lang="en-US" dirty="0"/>
        </a:p>
      </dgm:t>
    </dgm:pt>
    <dgm:pt modelId="{5865233E-3AF0-4D4E-8F40-FB10D7CD66ED}" type="parTrans" cxnId="{21701055-CEAE-45FE-A1BC-EDCBC46EFF84}">
      <dgm:prSet/>
      <dgm:spPr/>
      <dgm:t>
        <a:bodyPr/>
        <a:lstStyle/>
        <a:p>
          <a:endParaRPr lang="en-US"/>
        </a:p>
      </dgm:t>
    </dgm:pt>
    <dgm:pt modelId="{DEC78FD6-138E-4727-A8B6-471B5CB5F816}" type="sibTrans" cxnId="{21701055-CEAE-45FE-A1BC-EDCBC46EFF84}">
      <dgm:prSet/>
      <dgm:spPr/>
      <dgm:t>
        <a:bodyPr/>
        <a:lstStyle/>
        <a:p>
          <a:endParaRPr lang="en-US"/>
        </a:p>
      </dgm:t>
    </dgm:pt>
    <dgm:pt modelId="{A64EF5ED-90B0-466F-934F-7B10830A1758}">
      <dgm:prSet/>
      <dgm:spPr/>
      <dgm:t>
        <a:bodyPr/>
        <a:lstStyle/>
        <a:p>
          <a:r>
            <a:rPr lang="en-US" dirty="0" smtClean="0"/>
            <a:t>9 </a:t>
          </a:r>
          <a:r>
            <a:rPr lang="en-US" dirty="0" err="1" smtClean="0"/>
            <a:t>proiecte</a:t>
          </a:r>
          <a:endParaRPr lang="en-US" dirty="0"/>
        </a:p>
      </dgm:t>
    </dgm:pt>
    <dgm:pt modelId="{C43A5872-919E-4BB3-8EFA-03FD0D138238}" type="parTrans" cxnId="{5C2A48F1-3FB9-4E6E-B4A4-A851EB2FA7C4}">
      <dgm:prSet/>
      <dgm:spPr/>
      <dgm:t>
        <a:bodyPr/>
        <a:lstStyle/>
        <a:p>
          <a:endParaRPr lang="en-US"/>
        </a:p>
      </dgm:t>
    </dgm:pt>
    <dgm:pt modelId="{4D480A1B-2E20-4117-B06C-D2B10C024A6B}" type="sibTrans" cxnId="{5C2A48F1-3FB9-4E6E-B4A4-A851EB2FA7C4}">
      <dgm:prSet/>
      <dgm:spPr/>
      <dgm:t>
        <a:bodyPr/>
        <a:lstStyle/>
        <a:p>
          <a:endParaRPr lang="en-US"/>
        </a:p>
      </dgm:t>
    </dgm:pt>
    <dgm:pt modelId="{B741FED9-7EF4-4AC9-9538-C3820F7ACF7C}">
      <dgm:prSet/>
      <dgm:spPr/>
      <dgm:t>
        <a:bodyPr/>
        <a:lstStyle/>
        <a:p>
          <a:r>
            <a:rPr lang="en-US" dirty="0" smtClean="0"/>
            <a:t>7 </a:t>
          </a:r>
          <a:r>
            <a:rPr lang="en-US" dirty="0" err="1" smtClean="0"/>
            <a:t>contracte</a:t>
          </a:r>
          <a:endParaRPr lang="en-US" dirty="0"/>
        </a:p>
      </dgm:t>
    </dgm:pt>
    <dgm:pt modelId="{B3862145-E594-4C9D-9D80-81850DB07DB0}" type="parTrans" cxnId="{4715A45E-56ED-46F5-8347-CB24AE3A6F13}">
      <dgm:prSet/>
      <dgm:spPr/>
      <dgm:t>
        <a:bodyPr/>
        <a:lstStyle/>
        <a:p>
          <a:endParaRPr lang="en-US"/>
        </a:p>
      </dgm:t>
    </dgm:pt>
    <dgm:pt modelId="{8ED3FE5B-0FE4-4182-BF67-F325352B5619}" type="sibTrans" cxnId="{4715A45E-56ED-46F5-8347-CB24AE3A6F13}">
      <dgm:prSet/>
      <dgm:spPr/>
      <dgm:t>
        <a:bodyPr/>
        <a:lstStyle/>
        <a:p>
          <a:endParaRPr lang="en-US"/>
        </a:p>
      </dgm:t>
    </dgm:pt>
    <dgm:pt modelId="{B96D7593-9B32-4C3F-9560-0355E14A8854}">
      <dgm:prSet/>
      <dgm:spPr/>
      <dgm:t>
        <a:bodyPr/>
        <a:lstStyle/>
        <a:p>
          <a:r>
            <a:rPr lang="en-US" dirty="0" smtClean="0"/>
            <a:t>2 </a:t>
          </a:r>
          <a:r>
            <a:rPr lang="en-US" dirty="0" err="1" smtClean="0"/>
            <a:t>proiecte</a:t>
          </a:r>
          <a:endParaRPr lang="en-US" dirty="0"/>
        </a:p>
      </dgm:t>
    </dgm:pt>
    <dgm:pt modelId="{2A1434AF-0B28-404F-8CC4-80ED63575305}" type="parTrans" cxnId="{1B9AF153-075C-40DA-A406-8CACAD43D6C9}">
      <dgm:prSet/>
      <dgm:spPr/>
      <dgm:t>
        <a:bodyPr/>
        <a:lstStyle/>
        <a:p>
          <a:endParaRPr lang="en-US"/>
        </a:p>
      </dgm:t>
    </dgm:pt>
    <dgm:pt modelId="{990F6A05-4813-481F-A4B4-B2973509EF49}" type="sibTrans" cxnId="{1B9AF153-075C-40DA-A406-8CACAD43D6C9}">
      <dgm:prSet/>
      <dgm:spPr/>
      <dgm:t>
        <a:bodyPr/>
        <a:lstStyle/>
        <a:p>
          <a:endParaRPr lang="en-US"/>
        </a:p>
      </dgm:t>
    </dgm:pt>
    <dgm:pt modelId="{79779FB3-0A0D-46BE-827A-217B8DF6E27D}">
      <dgm:prSet/>
      <dgm:spPr/>
      <dgm:t>
        <a:bodyPr/>
        <a:lstStyle/>
        <a:p>
          <a:r>
            <a:rPr lang="en-US" dirty="0" smtClean="0"/>
            <a:t>1 contract</a:t>
          </a:r>
          <a:endParaRPr lang="en-US" dirty="0"/>
        </a:p>
      </dgm:t>
    </dgm:pt>
    <dgm:pt modelId="{6E83582D-2969-46B7-97D0-3E57518D5C45}" type="parTrans" cxnId="{B7CA032E-3D38-47F9-B253-80B099283634}">
      <dgm:prSet/>
      <dgm:spPr/>
      <dgm:t>
        <a:bodyPr/>
        <a:lstStyle/>
        <a:p>
          <a:endParaRPr lang="en-US"/>
        </a:p>
      </dgm:t>
    </dgm:pt>
    <dgm:pt modelId="{A9D0831B-205F-4C64-A025-DC9F07BA4C70}" type="sibTrans" cxnId="{B7CA032E-3D38-47F9-B253-80B099283634}">
      <dgm:prSet/>
      <dgm:spPr/>
      <dgm:t>
        <a:bodyPr/>
        <a:lstStyle/>
        <a:p>
          <a:endParaRPr lang="en-US"/>
        </a:p>
      </dgm:t>
    </dgm:pt>
    <dgm:pt modelId="{331B2AA6-5095-40AA-9D4C-0A7B7ACF5825}" type="pres">
      <dgm:prSet presAssocID="{0AEA8FF2-7688-4301-BD0D-F21EE5CE6F28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24A08F1-9960-4763-8EE6-8826681FEB3B}" type="pres">
      <dgm:prSet presAssocID="{563A2E9B-38DD-4774-8106-13E09831E6B4}" presName="root1" presStyleCnt="0"/>
      <dgm:spPr/>
    </dgm:pt>
    <dgm:pt modelId="{D95D7573-332E-4C32-8298-973BA1BB30D7}" type="pres">
      <dgm:prSet presAssocID="{563A2E9B-38DD-4774-8106-13E09831E6B4}" presName="LevelOneTextNode" presStyleLbl="node0" presStyleIdx="0" presStyleCnt="1" custScaleX="1002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BCC693C-D66C-438D-BCC5-BDC4B56DBAC4}" type="pres">
      <dgm:prSet presAssocID="{563A2E9B-38DD-4774-8106-13E09831E6B4}" presName="level2hierChild" presStyleCnt="0"/>
      <dgm:spPr/>
    </dgm:pt>
    <dgm:pt modelId="{E6A94A9B-1B01-45F7-8C37-288795B44B78}" type="pres">
      <dgm:prSet presAssocID="{3D554AC8-EA44-45A6-B6B7-D2FE151A7948}" presName="conn2-1" presStyleLbl="parChTrans1D2" presStyleIdx="0" presStyleCnt="4"/>
      <dgm:spPr/>
      <dgm:t>
        <a:bodyPr/>
        <a:lstStyle/>
        <a:p>
          <a:endParaRPr lang="en-US"/>
        </a:p>
      </dgm:t>
    </dgm:pt>
    <dgm:pt modelId="{C2A46798-ADF6-4F0E-A5AF-D7BE12E3F563}" type="pres">
      <dgm:prSet presAssocID="{3D554AC8-EA44-45A6-B6B7-D2FE151A7948}" presName="connTx" presStyleLbl="parChTrans1D2" presStyleIdx="0" presStyleCnt="4"/>
      <dgm:spPr/>
      <dgm:t>
        <a:bodyPr/>
        <a:lstStyle/>
        <a:p>
          <a:endParaRPr lang="en-US"/>
        </a:p>
      </dgm:t>
    </dgm:pt>
    <dgm:pt modelId="{E44602F4-5032-417A-9A3A-88D4CA1F9A19}" type="pres">
      <dgm:prSet presAssocID="{D47A2466-7FC0-4792-9900-8AE0524760A5}" presName="root2" presStyleCnt="0"/>
      <dgm:spPr/>
    </dgm:pt>
    <dgm:pt modelId="{1ECFEAD7-3A2E-4E91-89E9-DCF3792AC611}" type="pres">
      <dgm:prSet presAssocID="{D47A2466-7FC0-4792-9900-8AE0524760A5}" presName="LevelTwoTextNode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4B250A5-5E8A-4359-8C26-D4055B7A119F}" type="pres">
      <dgm:prSet presAssocID="{D47A2466-7FC0-4792-9900-8AE0524760A5}" presName="level3hierChild" presStyleCnt="0"/>
      <dgm:spPr/>
    </dgm:pt>
    <dgm:pt modelId="{39F94346-6634-416B-8633-762994ED5DEE}" type="pres">
      <dgm:prSet presAssocID="{CF6D87B4-2BBD-42D6-BEDE-8B60CCA510AC}" presName="conn2-1" presStyleLbl="parChTrans1D3" presStyleIdx="0" presStyleCnt="4"/>
      <dgm:spPr/>
      <dgm:t>
        <a:bodyPr/>
        <a:lstStyle/>
        <a:p>
          <a:endParaRPr lang="en-US"/>
        </a:p>
      </dgm:t>
    </dgm:pt>
    <dgm:pt modelId="{18A887C4-509F-4E93-BE71-CDD4485C3719}" type="pres">
      <dgm:prSet presAssocID="{CF6D87B4-2BBD-42D6-BEDE-8B60CCA510AC}" presName="connTx" presStyleLbl="parChTrans1D3" presStyleIdx="0" presStyleCnt="4"/>
      <dgm:spPr/>
      <dgm:t>
        <a:bodyPr/>
        <a:lstStyle/>
        <a:p>
          <a:endParaRPr lang="en-US"/>
        </a:p>
      </dgm:t>
    </dgm:pt>
    <dgm:pt modelId="{B3441BBD-2ACE-468F-B74E-8B3FB0B441E8}" type="pres">
      <dgm:prSet presAssocID="{4957B040-20C0-4C04-877C-57ADB00C6E19}" presName="root2" presStyleCnt="0"/>
      <dgm:spPr/>
    </dgm:pt>
    <dgm:pt modelId="{5838EA7C-9923-4A24-B4AE-2628579F9326}" type="pres">
      <dgm:prSet presAssocID="{4957B040-20C0-4C04-877C-57ADB00C6E19}" presName="LevelTwoTextNode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020A98D-D6ED-444B-AC06-DBC91C5A0D27}" type="pres">
      <dgm:prSet presAssocID="{4957B040-20C0-4C04-877C-57ADB00C6E19}" presName="level3hierChild" presStyleCnt="0"/>
      <dgm:spPr/>
    </dgm:pt>
    <dgm:pt modelId="{20D17A00-6BF8-4874-A37D-CD302175D28F}" type="pres">
      <dgm:prSet presAssocID="{E45E2CEA-EB20-4FC2-8893-9BA7F2CE532A}" presName="conn2-1" presStyleLbl="parChTrans1D2" presStyleIdx="1" presStyleCnt="4"/>
      <dgm:spPr/>
      <dgm:t>
        <a:bodyPr/>
        <a:lstStyle/>
        <a:p>
          <a:endParaRPr lang="en-US"/>
        </a:p>
      </dgm:t>
    </dgm:pt>
    <dgm:pt modelId="{E9147EA1-7D37-4978-9C6F-26EA5385EB4F}" type="pres">
      <dgm:prSet presAssocID="{E45E2CEA-EB20-4FC2-8893-9BA7F2CE532A}" presName="connTx" presStyleLbl="parChTrans1D2" presStyleIdx="1" presStyleCnt="4"/>
      <dgm:spPr/>
      <dgm:t>
        <a:bodyPr/>
        <a:lstStyle/>
        <a:p>
          <a:endParaRPr lang="en-US"/>
        </a:p>
      </dgm:t>
    </dgm:pt>
    <dgm:pt modelId="{9BF29F3B-0805-41D3-B8A4-42C9EAE048DA}" type="pres">
      <dgm:prSet presAssocID="{BBAD51A1-D693-4668-9F40-C9D83C860866}" presName="root2" presStyleCnt="0"/>
      <dgm:spPr/>
    </dgm:pt>
    <dgm:pt modelId="{889FB85B-3BF1-4F92-901B-9B5C8AFA6A77}" type="pres">
      <dgm:prSet presAssocID="{BBAD51A1-D693-4668-9F40-C9D83C860866}" presName="LevelTwoTextNode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6BAA10F-8A5C-4F52-A106-175B51911EDC}" type="pres">
      <dgm:prSet presAssocID="{BBAD51A1-D693-4668-9F40-C9D83C860866}" presName="level3hierChild" presStyleCnt="0"/>
      <dgm:spPr/>
    </dgm:pt>
    <dgm:pt modelId="{DF521F6F-1DD8-4951-A457-262894C3D39F}" type="pres">
      <dgm:prSet presAssocID="{23148C0B-C49F-436D-9E3F-BD5D89CFB6F8}" presName="conn2-1" presStyleLbl="parChTrans1D3" presStyleIdx="1" presStyleCnt="4"/>
      <dgm:spPr/>
      <dgm:t>
        <a:bodyPr/>
        <a:lstStyle/>
        <a:p>
          <a:endParaRPr lang="en-US"/>
        </a:p>
      </dgm:t>
    </dgm:pt>
    <dgm:pt modelId="{FE2F7003-3315-4258-961A-DC419F2239AB}" type="pres">
      <dgm:prSet presAssocID="{23148C0B-C49F-436D-9E3F-BD5D89CFB6F8}" presName="connTx" presStyleLbl="parChTrans1D3" presStyleIdx="1" presStyleCnt="4"/>
      <dgm:spPr/>
      <dgm:t>
        <a:bodyPr/>
        <a:lstStyle/>
        <a:p>
          <a:endParaRPr lang="en-US"/>
        </a:p>
      </dgm:t>
    </dgm:pt>
    <dgm:pt modelId="{0BF1F66A-5A2E-4293-80B7-C3D9CC36F5AB}" type="pres">
      <dgm:prSet presAssocID="{21C4FD90-147F-4488-BCFC-D14001EF9AC2}" presName="root2" presStyleCnt="0"/>
      <dgm:spPr/>
    </dgm:pt>
    <dgm:pt modelId="{76C95E4D-69E9-4EBF-9019-AAE1400D2FAD}" type="pres">
      <dgm:prSet presAssocID="{21C4FD90-147F-4488-BCFC-D14001EF9AC2}" presName="LevelTwoTextNode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D1F5DCD-E98A-495C-9863-FD9836FDD2E9}" type="pres">
      <dgm:prSet presAssocID="{21C4FD90-147F-4488-BCFC-D14001EF9AC2}" presName="level3hierChild" presStyleCnt="0"/>
      <dgm:spPr/>
    </dgm:pt>
    <dgm:pt modelId="{120325EE-8557-463F-AF95-FA96CE23695B}" type="pres">
      <dgm:prSet presAssocID="{5865233E-3AF0-4D4E-8F40-FB10D7CD66ED}" presName="conn2-1" presStyleLbl="parChTrans1D4" presStyleIdx="0" presStyleCnt="3"/>
      <dgm:spPr/>
      <dgm:t>
        <a:bodyPr/>
        <a:lstStyle/>
        <a:p>
          <a:endParaRPr lang="en-US"/>
        </a:p>
      </dgm:t>
    </dgm:pt>
    <dgm:pt modelId="{9FBB681B-85B1-480C-9134-193C0185FF9E}" type="pres">
      <dgm:prSet presAssocID="{5865233E-3AF0-4D4E-8F40-FB10D7CD66ED}" presName="connTx" presStyleLbl="parChTrans1D4" presStyleIdx="0" presStyleCnt="3"/>
      <dgm:spPr/>
      <dgm:t>
        <a:bodyPr/>
        <a:lstStyle/>
        <a:p>
          <a:endParaRPr lang="en-US"/>
        </a:p>
      </dgm:t>
    </dgm:pt>
    <dgm:pt modelId="{24D5233C-DAE8-4B10-89E0-DBD7BFEA3A1E}" type="pres">
      <dgm:prSet presAssocID="{FB89BA2B-7B7B-4AFD-A82F-4369318FAC89}" presName="root2" presStyleCnt="0"/>
      <dgm:spPr/>
    </dgm:pt>
    <dgm:pt modelId="{469C9179-7936-48F7-96BD-45A4EF279857}" type="pres">
      <dgm:prSet presAssocID="{FB89BA2B-7B7B-4AFD-A82F-4369318FAC89}" presName="LevelTwoTextNode" presStyleLbl="node4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D9DC6B2-11CF-4A6B-B1E4-40F069A5EDDD}" type="pres">
      <dgm:prSet presAssocID="{FB89BA2B-7B7B-4AFD-A82F-4369318FAC89}" presName="level3hierChild" presStyleCnt="0"/>
      <dgm:spPr/>
    </dgm:pt>
    <dgm:pt modelId="{4E3C49F6-16E3-40CB-A506-BE3F6BB4FCE5}" type="pres">
      <dgm:prSet presAssocID="{3E3F6CF2-3D83-4453-8AED-AF90656A922F}" presName="conn2-1" presStyleLbl="parChTrans1D2" presStyleIdx="2" presStyleCnt="4"/>
      <dgm:spPr/>
      <dgm:t>
        <a:bodyPr/>
        <a:lstStyle/>
        <a:p>
          <a:endParaRPr lang="en-US"/>
        </a:p>
      </dgm:t>
    </dgm:pt>
    <dgm:pt modelId="{C546993F-B754-4673-A020-5B1FF8E62426}" type="pres">
      <dgm:prSet presAssocID="{3E3F6CF2-3D83-4453-8AED-AF90656A922F}" presName="connTx" presStyleLbl="parChTrans1D2" presStyleIdx="2" presStyleCnt="4"/>
      <dgm:spPr/>
      <dgm:t>
        <a:bodyPr/>
        <a:lstStyle/>
        <a:p>
          <a:endParaRPr lang="en-US"/>
        </a:p>
      </dgm:t>
    </dgm:pt>
    <dgm:pt modelId="{E0EE1CFB-AE20-4F2D-8EC7-082F5C7B4F6B}" type="pres">
      <dgm:prSet presAssocID="{A7101B32-919D-41F3-9020-CA214B4150FF}" presName="root2" presStyleCnt="0"/>
      <dgm:spPr/>
    </dgm:pt>
    <dgm:pt modelId="{EE439FEC-A52E-4467-B1E3-1C4AD8CA4209}" type="pres">
      <dgm:prSet presAssocID="{A7101B32-919D-41F3-9020-CA214B4150FF}" presName="LevelTwoTextNode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D452845-D1BD-43AE-8151-77E7A93C39C0}" type="pres">
      <dgm:prSet presAssocID="{A7101B32-919D-41F3-9020-CA214B4150FF}" presName="level3hierChild" presStyleCnt="0"/>
      <dgm:spPr/>
    </dgm:pt>
    <dgm:pt modelId="{7E5994D2-C30D-4239-AAA9-D52EC5B452ED}" type="pres">
      <dgm:prSet presAssocID="{C43A5872-919E-4BB3-8EFA-03FD0D138238}" presName="conn2-1" presStyleLbl="parChTrans1D3" presStyleIdx="2" presStyleCnt="4"/>
      <dgm:spPr/>
      <dgm:t>
        <a:bodyPr/>
        <a:lstStyle/>
        <a:p>
          <a:endParaRPr lang="en-US"/>
        </a:p>
      </dgm:t>
    </dgm:pt>
    <dgm:pt modelId="{96AD27B1-8854-4E5E-B7A0-570308339642}" type="pres">
      <dgm:prSet presAssocID="{C43A5872-919E-4BB3-8EFA-03FD0D138238}" presName="connTx" presStyleLbl="parChTrans1D3" presStyleIdx="2" presStyleCnt="4"/>
      <dgm:spPr/>
      <dgm:t>
        <a:bodyPr/>
        <a:lstStyle/>
        <a:p>
          <a:endParaRPr lang="en-US"/>
        </a:p>
      </dgm:t>
    </dgm:pt>
    <dgm:pt modelId="{C2558959-D8A0-42D3-8948-D51067B46B57}" type="pres">
      <dgm:prSet presAssocID="{A64EF5ED-90B0-466F-934F-7B10830A1758}" presName="root2" presStyleCnt="0"/>
      <dgm:spPr/>
    </dgm:pt>
    <dgm:pt modelId="{B93719EF-0343-4565-B869-E58040B0F753}" type="pres">
      <dgm:prSet presAssocID="{A64EF5ED-90B0-466F-934F-7B10830A1758}" presName="LevelTwoTextNode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4FCF923-FFFD-48A1-90FE-FCAEF3750C2D}" type="pres">
      <dgm:prSet presAssocID="{A64EF5ED-90B0-466F-934F-7B10830A1758}" presName="level3hierChild" presStyleCnt="0"/>
      <dgm:spPr/>
    </dgm:pt>
    <dgm:pt modelId="{98733232-4933-4699-BF90-BA14F32F0349}" type="pres">
      <dgm:prSet presAssocID="{B3862145-E594-4C9D-9D80-81850DB07DB0}" presName="conn2-1" presStyleLbl="parChTrans1D4" presStyleIdx="1" presStyleCnt="3"/>
      <dgm:spPr/>
      <dgm:t>
        <a:bodyPr/>
        <a:lstStyle/>
        <a:p>
          <a:endParaRPr lang="en-US"/>
        </a:p>
      </dgm:t>
    </dgm:pt>
    <dgm:pt modelId="{C8010ABD-7B65-4173-96F9-867BE77185B5}" type="pres">
      <dgm:prSet presAssocID="{B3862145-E594-4C9D-9D80-81850DB07DB0}" presName="connTx" presStyleLbl="parChTrans1D4" presStyleIdx="1" presStyleCnt="3"/>
      <dgm:spPr/>
      <dgm:t>
        <a:bodyPr/>
        <a:lstStyle/>
        <a:p>
          <a:endParaRPr lang="en-US"/>
        </a:p>
      </dgm:t>
    </dgm:pt>
    <dgm:pt modelId="{EB8B9743-6659-44AA-B538-087C6C904AFE}" type="pres">
      <dgm:prSet presAssocID="{B741FED9-7EF4-4AC9-9538-C3820F7ACF7C}" presName="root2" presStyleCnt="0"/>
      <dgm:spPr/>
    </dgm:pt>
    <dgm:pt modelId="{1A274462-2850-412A-BE6E-C4ED25695397}" type="pres">
      <dgm:prSet presAssocID="{B741FED9-7EF4-4AC9-9538-C3820F7ACF7C}" presName="LevelTwoTextNode" presStyleLbl="node4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260EA76-88B8-4F68-B25B-3904EF8D7694}" type="pres">
      <dgm:prSet presAssocID="{B741FED9-7EF4-4AC9-9538-C3820F7ACF7C}" presName="level3hierChild" presStyleCnt="0"/>
      <dgm:spPr/>
    </dgm:pt>
    <dgm:pt modelId="{0B988A28-2604-4E2A-9B24-C34D6E183646}" type="pres">
      <dgm:prSet presAssocID="{5DEF7908-6DC2-4C6A-966C-8C97465C62DF}" presName="conn2-1" presStyleLbl="parChTrans1D2" presStyleIdx="3" presStyleCnt="4"/>
      <dgm:spPr/>
      <dgm:t>
        <a:bodyPr/>
        <a:lstStyle/>
        <a:p>
          <a:endParaRPr lang="en-US"/>
        </a:p>
      </dgm:t>
    </dgm:pt>
    <dgm:pt modelId="{7699F367-0AD3-4270-8B3A-B77F8504AF94}" type="pres">
      <dgm:prSet presAssocID="{5DEF7908-6DC2-4C6A-966C-8C97465C62DF}" presName="connTx" presStyleLbl="parChTrans1D2" presStyleIdx="3" presStyleCnt="4"/>
      <dgm:spPr/>
      <dgm:t>
        <a:bodyPr/>
        <a:lstStyle/>
        <a:p>
          <a:endParaRPr lang="en-US"/>
        </a:p>
      </dgm:t>
    </dgm:pt>
    <dgm:pt modelId="{39A1C52C-858F-4BF3-9B9E-871653632B69}" type="pres">
      <dgm:prSet presAssocID="{0E7AE06F-B5C9-40E6-AF8E-406AF8A179C8}" presName="root2" presStyleCnt="0"/>
      <dgm:spPr/>
    </dgm:pt>
    <dgm:pt modelId="{6B8B282A-315F-4E4A-9D18-FA09AC316539}" type="pres">
      <dgm:prSet presAssocID="{0E7AE06F-B5C9-40E6-AF8E-406AF8A179C8}" presName="LevelTwoTextNode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6D4A180-00C6-45A8-942F-57AF3622CF51}" type="pres">
      <dgm:prSet presAssocID="{0E7AE06F-B5C9-40E6-AF8E-406AF8A179C8}" presName="level3hierChild" presStyleCnt="0"/>
      <dgm:spPr/>
    </dgm:pt>
    <dgm:pt modelId="{FC9844CD-A7D1-4BFE-B0A8-FD89141E46B8}" type="pres">
      <dgm:prSet presAssocID="{2A1434AF-0B28-404F-8CC4-80ED63575305}" presName="conn2-1" presStyleLbl="parChTrans1D3" presStyleIdx="3" presStyleCnt="4"/>
      <dgm:spPr/>
      <dgm:t>
        <a:bodyPr/>
        <a:lstStyle/>
        <a:p>
          <a:endParaRPr lang="en-US"/>
        </a:p>
      </dgm:t>
    </dgm:pt>
    <dgm:pt modelId="{1FF86E21-D20E-46E5-80CD-7C6D88452A17}" type="pres">
      <dgm:prSet presAssocID="{2A1434AF-0B28-404F-8CC4-80ED63575305}" presName="connTx" presStyleLbl="parChTrans1D3" presStyleIdx="3" presStyleCnt="4"/>
      <dgm:spPr/>
      <dgm:t>
        <a:bodyPr/>
        <a:lstStyle/>
        <a:p>
          <a:endParaRPr lang="en-US"/>
        </a:p>
      </dgm:t>
    </dgm:pt>
    <dgm:pt modelId="{A0EA6463-4061-407C-8F24-B03A455FD314}" type="pres">
      <dgm:prSet presAssocID="{B96D7593-9B32-4C3F-9560-0355E14A8854}" presName="root2" presStyleCnt="0"/>
      <dgm:spPr/>
    </dgm:pt>
    <dgm:pt modelId="{8ED63F46-651F-4E5D-8CDD-1E2EC4812198}" type="pres">
      <dgm:prSet presAssocID="{B96D7593-9B32-4C3F-9560-0355E14A8854}" presName="LevelTwoTextNode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B8726B1-3F80-41F0-91B9-6157F578C36B}" type="pres">
      <dgm:prSet presAssocID="{B96D7593-9B32-4C3F-9560-0355E14A8854}" presName="level3hierChild" presStyleCnt="0"/>
      <dgm:spPr/>
    </dgm:pt>
    <dgm:pt modelId="{FE0C88BA-1D4F-4323-9881-3ED503F3B262}" type="pres">
      <dgm:prSet presAssocID="{6E83582D-2969-46B7-97D0-3E57518D5C45}" presName="conn2-1" presStyleLbl="parChTrans1D4" presStyleIdx="2" presStyleCnt="3"/>
      <dgm:spPr/>
      <dgm:t>
        <a:bodyPr/>
        <a:lstStyle/>
        <a:p>
          <a:endParaRPr lang="en-US"/>
        </a:p>
      </dgm:t>
    </dgm:pt>
    <dgm:pt modelId="{EC90D173-FD77-4511-9420-A83B1F00F010}" type="pres">
      <dgm:prSet presAssocID="{6E83582D-2969-46B7-97D0-3E57518D5C45}" presName="connTx" presStyleLbl="parChTrans1D4" presStyleIdx="2" presStyleCnt="3"/>
      <dgm:spPr/>
      <dgm:t>
        <a:bodyPr/>
        <a:lstStyle/>
        <a:p>
          <a:endParaRPr lang="en-US"/>
        </a:p>
      </dgm:t>
    </dgm:pt>
    <dgm:pt modelId="{0F3123BE-37A2-49D8-A06F-A59436D01F36}" type="pres">
      <dgm:prSet presAssocID="{79779FB3-0A0D-46BE-827A-217B8DF6E27D}" presName="root2" presStyleCnt="0"/>
      <dgm:spPr/>
    </dgm:pt>
    <dgm:pt modelId="{AF1D5DA6-5580-4F18-97AA-96BD6B4612CB}" type="pres">
      <dgm:prSet presAssocID="{79779FB3-0A0D-46BE-827A-217B8DF6E27D}" presName="LevelTwoTextNode" presStyleLbl="node4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316AB12-70DB-4936-94FC-B0E6391B569E}" type="pres">
      <dgm:prSet presAssocID="{79779FB3-0A0D-46BE-827A-217B8DF6E27D}" presName="level3hierChild" presStyleCnt="0"/>
      <dgm:spPr/>
    </dgm:pt>
  </dgm:ptLst>
  <dgm:cxnLst>
    <dgm:cxn modelId="{C9E1CD93-FE09-471F-8D0C-DE5ED2FCBEF6}" type="presOf" srcId="{21C4FD90-147F-4488-BCFC-D14001EF9AC2}" destId="{76C95E4D-69E9-4EBF-9019-AAE1400D2FAD}" srcOrd="0" destOrd="0" presId="urn:microsoft.com/office/officeart/2005/8/layout/hierarchy2"/>
    <dgm:cxn modelId="{7B226C42-6DEA-4CD8-A8C1-85CAC39840DA}" type="presOf" srcId="{CF6D87B4-2BBD-42D6-BEDE-8B60CCA510AC}" destId="{18A887C4-509F-4E93-BE71-CDD4485C3719}" srcOrd="1" destOrd="0" presId="urn:microsoft.com/office/officeart/2005/8/layout/hierarchy2"/>
    <dgm:cxn modelId="{21701055-CEAE-45FE-A1BC-EDCBC46EFF84}" srcId="{21C4FD90-147F-4488-BCFC-D14001EF9AC2}" destId="{FB89BA2B-7B7B-4AFD-A82F-4369318FAC89}" srcOrd="0" destOrd="0" parTransId="{5865233E-3AF0-4D4E-8F40-FB10D7CD66ED}" sibTransId="{DEC78FD6-138E-4727-A8B6-471B5CB5F816}"/>
    <dgm:cxn modelId="{E2904DD2-05C1-4F06-9218-6270623CC9CF}" srcId="{563A2E9B-38DD-4774-8106-13E09831E6B4}" destId="{D47A2466-7FC0-4792-9900-8AE0524760A5}" srcOrd="0" destOrd="0" parTransId="{3D554AC8-EA44-45A6-B6B7-D2FE151A7948}" sibTransId="{25D78C61-9098-42A8-AE04-E1736A78A510}"/>
    <dgm:cxn modelId="{0519C164-0C37-4275-B59B-17581FB28E14}" type="presOf" srcId="{FB89BA2B-7B7B-4AFD-A82F-4369318FAC89}" destId="{469C9179-7936-48F7-96BD-45A4EF279857}" srcOrd="0" destOrd="0" presId="urn:microsoft.com/office/officeart/2005/8/layout/hierarchy2"/>
    <dgm:cxn modelId="{5C2A48F1-3FB9-4E6E-B4A4-A851EB2FA7C4}" srcId="{A7101B32-919D-41F3-9020-CA214B4150FF}" destId="{A64EF5ED-90B0-466F-934F-7B10830A1758}" srcOrd="0" destOrd="0" parTransId="{C43A5872-919E-4BB3-8EFA-03FD0D138238}" sibTransId="{4D480A1B-2E20-4117-B06C-D2B10C024A6B}"/>
    <dgm:cxn modelId="{DBAF7C0A-3330-49FF-9C09-1B6D626EDEAB}" type="presOf" srcId="{5DEF7908-6DC2-4C6A-966C-8C97465C62DF}" destId="{0B988A28-2604-4E2A-9B24-C34D6E183646}" srcOrd="0" destOrd="0" presId="urn:microsoft.com/office/officeart/2005/8/layout/hierarchy2"/>
    <dgm:cxn modelId="{3AE76CD0-8C82-47F3-A947-C3C6EE8D9445}" srcId="{563A2E9B-38DD-4774-8106-13E09831E6B4}" destId="{BBAD51A1-D693-4668-9F40-C9D83C860866}" srcOrd="1" destOrd="0" parTransId="{E45E2CEA-EB20-4FC2-8893-9BA7F2CE532A}" sibTransId="{9C7D1D4D-EF76-446C-80AB-A9E3158FAA05}"/>
    <dgm:cxn modelId="{B63C2F5D-EC27-44C6-BF20-90175F1423F1}" type="presOf" srcId="{5865233E-3AF0-4D4E-8F40-FB10D7CD66ED}" destId="{120325EE-8557-463F-AF95-FA96CE23695B}" srcOrd="0" destOrd="0" presId="urn:microsoft.com/office/officeart/2005/8/layout/hierarchy2"/>
    <dgm:cxn modelId="{3758C136-432E-4161-9D12-24746B88FB5E}" type="presOf" srcId="{3D554AC8-EA44-45A6-B6B7-D2FE151A7948}" destId="{E6A94A9B-1B01-45F7-8C37-288795B44B78}" srcOrd="0" destOrd="0" presId="urn:microsoft.com/office/officeart/2005/8/layout/hierarchy2"/>
    <dgm:cxn modelId="{DD80DF10-C35E-4FDC-B061-4E86F4CDED27}" type="presOf" srcId="{C43A5872-919E-4BB3-8EFA-03FD0D138238}" destId="{7E5994D2-C30D-4239-AAA9-D52EC5B452ED}" srcOrd="0" destOrd="0" presId="urn:microsoft.com/office/officeart/2005/8/layout/hierarchy2"/>
    <dgm:cxn modelId="{5383CCB6-6B0B-4D1E-AC87-2F932ECFB32C}" type="presOf" srcId="{B741FED9-7EF4-4AC9-9538-C3820F7ACF7C}" destId="{1A274462-2850-412A-BE6E-C4ED25695397}" srcOrd="0" destOrd="0" presId="urn:microsoft.com/office/officeart/2005/8/layout/hierarchy2"/>
    <dgm:cxn modelId="{CD5A6D17-86A2-4564-B23F-95DDDE0B7555}" type="presOf" srcId="{563A2E9B-38DD-4774-8106-13E09831E6B4}" destId="{D95D7573-332E-4C32-8298-973BA1BB30D7}" srcOrd="0" destOrd="0" presId="urn:microsoft.com/office/officeart/2005/8/layout/hierarchy2"/>
    <dgm:cxn modelId="{4E68B099-4E81-4455-9570-2CEDFCC0190E}" type="presOf" srcId="{B96D7593-9B32-4C3F-9560-0355E14A8854}" destId="{8ED63F46-651F-4E5D-8CDD-1E2EC4812198}" srcOrd="0" destOrd="0" presId="urn:microsoft.com/office/officeart/2005/8/layout/hierarchy2"/>
    <dgm:cxn modelId="{B874948D-FE39-4E21-8B85-8A7277020F75}" type="presOf" srcId="{3E3F6CF2-3D83-4453-8AED-AF90656A922F}" destId="{4E3C49F6-16E3-40CB-A506-BE3F6BB4FCE5}" srcOrd="0" destOrd="0" presId="urn:microsoft.com/office/officeart/2005/8/layout/hierarchy2"/>
    <dgm:cxn modelId="{948C719A-4126-40CE-B9FB-94563D03971E}" srcId="{563A2E9B-38DD-4774-8106-13E09831E6B4}" destId="{0E7AE06F-B5C9-40E6-AF8E-406AF8A179C8}" srcOrd="3" destOrd="0" parTransId="{5DEF7908-6DC2-4C6A-966C-8C97465C62DF}" sibTransId="{A6E432B4-85B5-454B-95AD-2CEB49B7A990}"/>
    <dgm:cxn modelId="{4ACBF6F6-9973-45C5-9DFC-D090D298EAB4}" type="presOf" srcId="{A7101B32-919D-41F3-9020-CA214B4150FF}" destId="{EE439FEC-A52E-4467-B1E3-1C4AD8CA4209}" srcOrd="0" destOrd="0" presId="urn:microsoft.com/office/officeart/2005/8/layout/hierarchy2"/>
    <dgm:cxn modelId="{088E4533-66F3-4D6D-9495-58ABBB673D85}" type="presOf" srcId="{C43A5872-919E-4BB3-8EFA-03FD0D138238}" destId="{96AD27B1-8854-4E5E-B7A0-570308339642}" srcOrd="1" destOrd="0" presId="urn:microsoft.com/office/officeart/2005/8/layout/hierarchy2"/>
    <dgm:cxn modelId="{4CBEDD46-7B6F-4F52-A175-609E849C2919}" type="presOf" srcId="{5DEF7908-6DC2-4C6A-966C-8C97465C62DF}" destId="{7699F367-0AD3-4270-8B3A-B77F8504AF94}" srcOrd="1" destOrd="0" presId="urn:microsoft.com/office/officeart/2005/8/layout/hierarchy2"/>
    <dgm:cxn modelId="{9D9F0838-604D-4290-972E-A96F2D739102}" type="presOf" srcId="{D47A2466-7FC0-4792-9900-8AE0524760A5}" destId="{1ECFEAD7-3A2E-4E91-89E9-DCF3792AC611}" srcOrd="0" destOrd="0" presId="urn:microsoft.com/office/officeart/2005/8/layout/hierarchy2"/>
    <dgm:cxn modelId="{1799F9C7-0973-4BB6-9291-D587E3031F20}" type="presOf" srcId="{CF6D87B4-2BBD-42D6-BEDE-8B60CCA510AC}" destId="{39F94346-6634-416B-8633-762994ED5DEE}" srcOrd="0" destOrd="0" presId="urn:microsoft.com/office/officeart/2005/8/layout/hierarchy2"/>
    <dgm:cxn modelId="{E5393380-60B5-4DC4-8611-49FE2889B5CE}" type="presOf" srcId="{E45E2CEA-EB20-4FC2-8893-9BA7F2CE532A}" destId="{E9147EA1-7D37-4978-9C6F-26EA5385EB4F}" srcOrd="1" destOrd="0" presId="urn:microsoft.com/office/officeart/2005/8/layout/hierarchy2"/>
    <dgm:cxn modelId="{83DC17DB-D617-47A9-8045-E8CE2B5F2A68}" type="presOf" srcId="{E45E2CEA-EB20-4FC2-8893-9BA7F2CE532A}" destId="{20D17A00-6BF8-4874-A37D-CD302175D28F}" srcOrd="0" destOrd="0" presId="urn:microsoft.com/office/officeart/2005/8/layout/hierarchy2"/>
    <dgm:cxn modelId="{B7CA032E-3D38-47F9-B253-80B099283634}" srcId="{B96D7593-9B32-4C3F-9560-0355E14A8854}" destId="{79779FB3-0A0D-46BE-827A-217B8DF6E27D}" srcOrd="0" destOrd="0" parTransId="{6E83582D-2969-46B7-97D0-3E57518D5C45}" sibTransId="{A9D0831B-205F-4C64-A025-DC9F07BA4C70}"/>
    <dgm:cxn modelId="{BBB3DAEC-CA53-4FEA-B411-8257591F5911}" srcId="{D47A2466-7FC0-4792-9900-8AE0524760A5}" destId="{4957B040-20C0-4C04-877C-57ADB00C6E19}" srcOrd="0" destOrd="0" parTransId="{CF6D87B4-2BBD-42D6-BEDE-8B60CCA510AC}" sibTransId="{72D87CC9-987F-4025-9052-FCF708F78E5B}"/>
    <dgm:cxn modelId="{2EEC19A7-11C4-447C-B57C-9845C8C30431}" srcId="{563A2E9B-38DD-4774-8106-13E09831E6B4}" destId="{A7101B32-919D-41F3-9020-CA214B4150FF}" srcOrd="2" destOrd="0" parTransId="{3E3F6CF2-3D83-4453-8AED-AF90656A922F}" sibTransId="{42772DA0-7B52-4920-95E1-8FA9B8571CAE}"/>
    <dgm:cxn modelId="{F3FA6057-67D8-4DA5-9F7B-C81599468CAD}" type="presOf" srcId="{BBAD51A1-D693-4668-9F40-C9D83C860866}" destId="{889FB85B-3BF1-4F92-901B-9B5C8AFA6A77}" srcOrd="0" destOrd="0" presId="urn:microsoft.com/office/officeart/2005/8/layout/hierarchy2"/>
    <dgm:cxn modelId="{9B43AFE5-02DD-4F8B-9C4B-87A7C4D14281}" srcId="{0AEA8FF2-7688-4301-BD0D-F21EE5CE6F28}" destId="{563A2E9B-38DD-4774-8106-13E09831E6B4}" srcOrd="0" destOrd="0" parTransId="{54212704-F2ED-4323-B925-11BCEF28EFCF}" sibTransId="{BCD2B073-275B-4D3B-A44C-1B37B785BDDF}"/>
    <dgm:cxn modelId="{881A307A-3F43-4E65-B91E-989607F248B3}" type="presOf" srcId="{0E7AE06F-B5C9-40E6-AF8E-406AF8A179C8}" destId="{6B8B282A-315F-4E4A-9D18-FA09AC316539}" srcOrd="0" destOrd="0" presId="urn:microsoft.com/office/officeart/2005/8/layout/hierarchy2"/>
    <dgm:cxn modelId="{4CEE9197-288F-4C3E-9235-B30DBFA27368}" type="presOf" srcId="{A64EF5ED-90B0-466F-934F-7B10830A1758}" destId="{B93719EF-0343-4565-B869-E58040B0F753}" srcOrd="0" destOrd="0" presId="urn:microsoft.com/office/officeart/2005/8/layout/hierarchy2"/>
    <dgm:cxn modelId="{4715A45E-56ED-46F5-8347-CB24AE3A6F13}" srcId="{A64EF5ED-90B0-466F-934F-7B10830A1758}" destId="{B741FED9-7EF4-4AC9-9538-C3820F7ACF7C}" srcOrd="0" destOrd="0" parTransId="{B3862145-E594-4C9D-9D80-81850DB07DB0}" sibTransId="{8ED3FE5B-0FE4-4182-BF67-F325352B5619}"/>
    <dgm:cxn modelId="{5C79B071-0D4D-4B47-80E9-21ED7E6B10C7}" type="presOf" srcId="{B3862145-E594-4C9D-9D80-81850DB07DB0}" destId="{C8010ABD-7B65-4173-96F9-867BE77185B5}" srcOrd="1" destOrd="0" presId="urn:microsoft.com/office/officeart/2005/8/layout/hierarchy2"/>
    <dgm:cxn modelId="{BB0C0175-18ED-43C4-827A-20A54498541B}" srcId="{BBAD51A1-D693-4668-9F40-C9D83C860866}" destId="{21C4FD90-147F-4488-BCFC-D14001EF9AC2}" srcOrd="0" destOrd="0" parTransId="{23148C0B-C49F-436D-9E3F-BD5D89CFB6F8}" sibTransId="{8B4BC7E9-05E7-4870-BCC9-5F71273B0EB0}"/>
    <dgm:cxn modelId="{1B9AF153-075C-40DA-A406-8CACAD43D6C9}" srcId="{0E7AE06F-B5C9-40E6-AF8E-406AF8A179C8}" destId="{B96D7593-9B32-4C3F-9560-0355E14A8854}" srcOrd="0" destOrd="0" parTransId="{2A1434AF-0B28-404F-8CC4-80ED63575305}" sibTransId="{990F6A05-4813-481F-A4B4-B2973509EF49}"/>
    <dgm:cxn modelId="{01B3F26F-894B-48FA-97FE-37F50BFDB3E0}" type="presOf" srcId="{6E83582D-2969-46B7-97D0-3E57518D5C45}" destId="{FE0C88BA-1D4F-4323-9881-3ED503F3B262}" srcOrd="0" destOrd="0" presId="urn:microsoft.com/office/officeart/2005/8/layout/hierarchy2"/>
    <dgm:cxn modelId="{70ADD398-4F73-4D68-8E25-E66AF767A9FC}" type="presOf" srcId="{B3862145-E594-4C9D-9D80-81850DB07DB0}" destId="{98733232-4933-4699-BF90-BA14F32F0349}" srcOrd="0" destOrd="0" presId="urn:microsoft.com/office/officeart/2005/8/layout/hierarchy2"/>
    <dgm:cxn modelId="{69A37103-95A3-4C8F-8F44-2B59BD65CFB4}" type="presOf" srcId="{23148C0B-C49F-436D-9E3F-BD5D89CFB6F8}" destId="{FE2F7003-3315-4258-961A-DC419F2239AB}" srcOrd="1" destOrd="0" presId="urn:microsoft.com/office/officeart/2005/8/layout/hierarchy2"/>
    <dgm:cxn modelId="{5A87F4B7-7989-459D-8527-475CDEF4C3A5}" type="presOf" srcId="{2A1434AF-0B28-404F-8CC4-80ED63575305}" destId="{1FF86E21-D20E-46E5-80CD-7C6D88452A17}" srcOrd="1" destOrd="0" presId="urn:microsoft.com/office/officeart/2005/8/layout/hierarchy2"/>
    <dgm:cxn modelId="{7112FFAC-6B84-48B3-BEAC-5E790CC455E6}" type="presOf" srcId="{5865233E-3AF0-4D4E-8F40-FB10D7CD66ED}" destId="{9FBB681B-85B1-480C-9134-193C0185FF9E}" srcOrd="1" destOrd="0" presId="urn:microsoft.com/office/officeart/2005/8/layout/hierarchy2"/>
    <dgm:cxn modelId="{BBD3C04B-36D8-496F-8689-500A436592D9}" type="presOf" srcId="{4957B040-20C0-4C04-877C-57ADB00C6E19}" destId="{5838EA7C-9923-4A24-B4AE-2628579F9326}" srcOrd="0" destOrd="0" presId="urn:microsoft.com/office/officeart/2005/8/layout/hierarchy2"/>
    <dgm:cxn modelId="{65E6396D-B1FB-46AA-B785-CAC5F4268580}" type="presOf" srcId="{0AEA8FF2-7688-4301-BD0D-F21EE5CE6F28}" destId="{331B2AA6-5095-40AA-9D4C-0A7B7ACF5825}" srcOrd="0" destOrd="0" presId="urn:microsoft.com/office/officeart/2005/8/layout/hierarchy2"/>
    <dgm:cxn modelId="{E544540D-96F9-4DBE-BF6C-01749C4E94F8}" type="presOf" srcId="{2A1434AF-0B28-404F-8CC4-80ED63575305}" destId="{FC9844CD-A7D1-4BFE-B0A8-FD89141E46B8}" srcOrd="0" destOrd="0" presId="urn:microsoft.com/office/officeart/2005/8/layout/hierarchy2"/>
    <dgm:cxn modelId="{16E7ED3F-5B5F-4A75-9429-4F3AFD70A158}" type="presOf" srcId="{3D554AC8-EA44-45A6-B6B7-D2FE151A7948}" destId="{C2A46798-ADF6-4F0E-A5AF-D7BE12E3F563}" srcOrd="1" destOrd="0" presId="urn:microsoft.com/office/officeart/2005/8/layout/hierarchy2"/>
    <dgm:cxn modelId="{64FAAB62-7106-4BAB-ACF8-2E14553DE6DB}" type="presOf" srcId="{79779FB3-0A0D-46BE-827A-217B8DF6E27D}" destId="{AF1D5DA6-5580-4F18-97AA-96BD6B4612CB}" srcOrd="0" destOrd="0" presId="urn:microsoft.com/office/officeart/2005/8/layout/hierarchy2"/>
    <dgm:cxn modelId="{36FD4A09-3B4F-43F9-9B01-AFEA21CCD6A3}" type="presOf" srcId="{3E3F6CF2-3D83-4453-8AED-AF90656A922F}" destId="{C546993F-B754-4673-A020-5B1FF8E62426}" srcOrd="1" destOrd="0" presId="urn:microsoft.com/office/officeart/2005/8/layout/hierarchy2"/>
    <dgm:cxn modelId="{D2685414-0A6F-43DD-A49E-30004CD77B94}" type="presOf" srcId="{23148C0B-C49F-436D-9E3F-BD5D89CFB6F8}" destId="{DF521F6F-1DD8-4951-A457-262894C3D39F}" srcOrd="0" destOrd="0" presId="urn:microsoft.com/office/officeart/2005/8/layout/hierarchy2"/>
    <dgm:cxn modelId="{087E24B0-8A73-4A15-993F-EBF18D23AFA5}" type="presOf" srcId="{6E83582D-2969-46B7-97D0-3E57518D5C45}" destId="{EC90D173-FD77-4511-9420-A83B1F00F010}" srcOrd="1" destOrd="0" presId="urn:microsoft.com/office/officeart/2005/8/layout/hierarchy2"/>
    <dgm:cxn modelId="{26D1E350-9740-4FBA-B252-7C7D5A3C0B2F}" type="presParOf" srcId="{331B2AA6-5095-40AA-9D4C-0A7B7ACF5825}" destId="{824A08F1-9960-4763-8EE6-8826681FEB3B}" srcOrd="0" destOrd="0" presId="urn:microsoft.com/office/officeart/2005/8/layout/hierarchy2"/>
    <dgm:cxn modelId="{6CC086A3-0E05-4C5B-83B3-9B40C85A7935}" type="presParOf" srcId="{824A08F1-9960-4763-8EE6-8826681FEB3B}" destId="{D95D7573-332E-4C32-8298-973BA1BB30D7}" srcOrd="0" destOrd="0" presId="urn:microsoft.com/office/officeart/2005/8/layout/hierarchy2"/>
    <dgm:cxn modelId="{0311DF29-C51A-4685-ACB5-C0CA65C0805A}" type="presParOf" srcId="{824A08F1-9960-4763-8EE6-8826681FEB3B}" destId="{ABCC693C-D66C-438D-BCC5-BDC4B56DBAC4}" srcOrd="1" destOrd="0" presId="urn:microsoft.com/office/officeart/2005/8/layout/hierarchy2"/>
    <dgm:cxn modelId="{1ACABAD6-33E3-4A5B-87E9-975F9F031530}" type="presParOf" srcId="{ABCC693C-D66C-438D-BCC5-BDC4B56DBAC4}" destId="{E6A94A9B-1B01-45F7-8C37-288795B44B78}" srcOrd="0" destOrd="0" presId="urn:microsoft.com/office/officeart/2005/8/layout/hierarchy2"/>
    <dgm:cxn modelId="{FA857BC0-1ACA-40A0-8EDB-BD759C089111}" type="presParOf" srcId="{E6A94A9B-1B01-45F7-8C37-288795B44B78}" destId="{C2A46798-ADF6-4F0E-A5AF-D7BE12E3F563}" srcOrd="0" destOrd="0" presId="urn:microsoft.com/office/officeart/2005/8/layout/hierarchy2"/>
    <dgm:cxn modelId="{A4A107E0-43C7-439B-9A4F-9B737186C188}" type="presParOf" srcId="{ABCC693C-D66C-438D-BCC5-BDC4B56DBAC4}" destId="{E44602F4-5032-417A-9A3A-88D4CA1F9A19}" srcOrd="1" destOrd="0" presId="urn:microsoft.com/office/officeart/2005/8/layout/hierarchy2"/>
    <dgm:cxn modelId="{7F2A5322-8226-4ECE-8A0A-827E13F6D669}" type="presParOf" srcId="{E44602F4-5032-417A-9A3A-88D4CA1F9A19}" destId="{1ECFEAD7-3A2E-4E91-89E9-DCF3792AC611}" srcOrd="0" destOrd="0" presId="urn:microsoft.com/office/officeart/2005/8/layout/hierarchy2"/>
    <dgm:cxn modelId="{6896061B-B7F8-4A03-A4AA-71E43AEE4A85}" type="presParOf" srcId="{E44602F4-5032-417A-9A3A-88D4CA1F9A19}" destId="{F4B250A5-5E8A-4359-8C26-D4055B7A119F}" srcOrd="1" destOrd="0" presId="urn:microsoft.com/office/officeart/2005/8/layout/hierarchy2"/>
    <dgm:cxn modelId="{F67687DA-6E54-4C54-929B-E76BD10F0C31}" type="presParOf" srcId="{F4B250A5-5E8A-4359-8C26-D4055B7A119F}" destId="{39F94346-6634-416B-8633-762994ED5DEE}" srcOrd="0" destOrd="0" presId="urn:microsoft.com/office/officeart/2005/8/layout/hierarchy2"/>
    <dgm:cxn modelId="{90F22DA0-C90D-4FB6-B9EB-B6E0F379D5AF}" type="presParOf" srcId="{39F94346-6634-416B-8633-762994ED5DEE}" destId="{18A887C4-509F-4E93-BE71-CDD4485C3719}" srcOrd="0" destOrd="0" presId="urn:microsoft.com/office/officeart/2005/8/layout/hierarchy2"/>
    <dgm:cxn modelId="{224C40C1-E427-402B-BAE2-D45C64FD371F}" type="presParOf" srcId="{F4B250A5-5E8A-4359-8C26-D4055B7A119F}" destId="{B3441BBD-2ACE-468F-B74E-8B3FB0B441E8}" srcOrd="1" destOrd="0" presId="urn:microsoft.com/office/officeart/2005/8/layout/hierarchy2"/>
    <dgm:cxn modelId="{B7D25CE1-F01A-452F-9B06-8F81023C35C1}" type="presParOf" srcId="{B3441BBD-2ACE-468F-B74E-8B3FB0B441E8}" destId="{5838EA7C-9923-4A24-B4AE-2628579F9326}" srcOrd="0" destOrd="0" presId="urn:microsoft.com/office/officeart/2005/8/layout/hierarchy2"/>
    <dgm:cxn modelId="{AD3CA5BF-27D1-4296-822C-D744A2E71873}" type="presParOf" srcId="{B3441BBD-2ACE-468F-B74E-8B3FB0B441E8}" destId="{F020A98D-D6ED-444B-AC06-DBC91C5A0D27}" srcOrd="1" destOrd="0" presId="urn:microsoft.com/office/officeart/2005/8/layout/hierarchy2"/>
    <dgm:cxn modelId="{A864F0C3-9BD7-4BBC-8352-5DFBEC254120}" type="presParOf" srcId="{ABCC693C-D66C-438D-BCC5-BDC4B56DBAC4}" destId="{20D17A00-6BF8-4874-A37D-CD302175D28F}" srcOrd="2" destOrd="0" presId="urn:microsoft.com/office/officeart/2005/8/layout/hierarchy2"/>
    <dgm:cxn modelId="{0C20A11F-13F8-4CB4-B93D-D7522C9AC92D}" type="presParOf" srcId="{20D17A00-6BF8-4874-A37D-CD302175D28F}" destId="{E9147EA1-7D37-4978-9C6F-26EA5385EB4F}" srcOrd="0" destOrd="0" presId="urn:microsoft.com/office/officeart/2005/8/layout/hierarchy2"/>
    <dgm:cxn modelId="{246D7AE3-F769-4410-83D8-64531664076D}" type="presParOf" srcId="{ABCC693C-D66C-438D-BCC5-BDC4B56DBAC4}" destId="{9BF29F3B-0805-41D3-B8A4-42C9EAE048DA}" srcOrd="3" destOrd="0" presId="urn:microsoft.com/office/officeart/2005/8/layout/hierarchy2"/>
    <dgm:cxn modelId="{35AA5F76-A12D-45B0-888B-CB08AEFFCA2B}" type="presParOf" srcId="{9BF29F3B-0805-41D3-B8A4-42C9EAE048DA}" destId="{889FB85B-3BF1-4F92-901B-9B5C8AFA6A77}" srcOrd="0" destOrd="0" presId="urn:microsoft.com/office/officeart/2005/8/layout/hierarchy2"/>
    <dgm:cxn modelId="{5FE0C91E-FDA6-4797-9462-99CAA1A0B9E2}" type="presParOf" srcId="{9BF29F3B-0805-41D3-B8A4-42C9EAE048DA}" destId="{96BAA10F-8A5C-4F52-A106-175B51911EDC}" srcOrd="1" destOrd="0" presId="urn:microsoft.com/office/officeart/2005/8/layout/hierarchy2"/>
    <dgm:cxn modelId="{CBAE9563-AAF1-45B4-977E-7F7740B0DAE9}" type="presParOf" srcId="{96BAA10F-8A5C-4F52-A106-175B51911EDC}" destId="{DF521F6F-1DD8-4951-A457-262894C3D39F}" srcOrd="0" destOrd="0" presId="urn:microsoft.com/office/officeart/2005/8/layout/hierarchy2"/>
    <dgm:cxn modelId="{8096AEC7-9C10-41B8-9568-193F92E7C488}" type="presParOf" srcId="{DF521F6F-1DD8-4951-A457-262894C3D39F}" destId="{FE2F7003-3315-4258-961A-DC419F2239AB}" srcOrd="0" destOrd="0" presId="urn:microsoft.com/office/officeart/2005/8/layout/hierarchy2"/>
    <dgm:cxn modelId="{B52F7511-5B10-472C-A3F0-4C62613EB89E}" type="presParOf" srcId="{96BAA10F-8A5C-4F52-A106-175B51911EDC}" destId="{0BF1F66A-5A2E-4293-80B7-C3D9CC36F5AB}" srcOrd="1" destOrd="0" presId="urn:microsoft.com/office/officeart/2005/8/layout/hierarchy2"/>
    <dgm:cxn modelId="{E668F9DB-073B-4064-B44A-BE069773D947}" type="presParOf" srcId="{0BF1F66A-5A2E-4293-80B7-C3D9CC36F5AB}" destId="{76C95E4D-69E9-4EBF-9019-AAE1400D2FAD}" srcOrd="0" destOrd="0" presId="urn:microsoft.com/office/officeart/2005/8/layout/hierarchy2"/>
    <dgm:cxn modelId="{45A7CD78-BAA1-413E-A82F-3FA25565B732}" type="presParOf" srcId="{0BF1F66A-5A2E-4293-80B7-C3D9CC36F5AB}" destId="{CD1F5DCD-E98A-495C-9863-FD9836FDD2E9}" srcOrd="1" destOrd="0" presId="urn:microsoft.com/office/officeart/2005/8/layout/hierarchy2"/>
    <dgm:cxn modelId="{8421EE5F-D072-4048-BEF9-88569B7FD539}" type="presParOf" srcId="{CD1F5DCD-E98A-495C-9863-FD9836FDD2E9}" destId="{120325EE-8557-463F-AF95-FA96CE23695B}" srcOrd="0" destOrd="0" presId="urn:microsoft.com/office/officeart/2005/8/layout/hierarchy2"/>
    <dgm:cxn modelId="{9C459831-1059-4732-91D1-7BD18B040990}" type="presParOf" srcId="{120325EE-8557-463F-AF95-FA96CE23695B}" destId="{9FBB681B-85B1-480C-9134-193C0185FF9E}" srcOrd="0" destOrd="0" presId="urn:microsoft.com/office/officeart/2005/8/layout/hierarchy2"/>
    <dgm:cxn modelId="{8E934A46-AA8E-4F49-9B83-21B4AE1DC7D4}" type="presParOf" srcId="{CD1F5DCD-E98A-495C-9863-FD9836FDD2E9}" destId="{24D5233C-DAE8-4B10-89E0-DBD7BFEA3A1E}" srcOrd="1" destOrd="0" presId="urn:microsoft.com/office/officeart/2005/8/layout/hierarchy2"/>
    <dgm:cxn modelId="{9C6736E7-AB81-4133-8845-1AEA984A2861}" type="presParOf" srcId="{24D5233C-DAE8-4B10-89E0-DBD7BFEA3A1E}" destId="{469C9179-7936-48F7-96BD-45A4EF279857}" srcOrd="0" destOrd="0" presId="urn:microsoft.com/office/officeart/2005/8/layout/hierarchy2"/>
    <dgm:cxn modelId="{2CCB6D22-2C0A-4398-823A-13C7F9E39F56}" type="presParOf" srcId="{24D5233C-DAE8-4B10-89E0-DBD7BFEA3A1E}" destId="{4D9DC6B2-11CF-4A6B-B1E4-40F069A5EDDD}" srcOrd="1" destOrd="0" presId="urn:microsoft.com/office/officeart/2005/8/layout/hierarchy2"/>
    <dgm:cxn modelId="{2A143E37-CE18-49D0-B688-3087895AE3A1}" type="presParOf" srcId="{ABCC693C-D66C-438D-BCC5-BDC4B56DBAC4}" destId="{4E3C49F6-16E3-40CB-A506-BE3F6BB4FCE5}" srcOrd="4" destOrd="0" presId="urn:microsoft.com/office/officeart/2005/8/layout/hierarchy2"/>
    <dgm:cxn modelId="{F96832F9-EC72-4E8C-9F82-B96B7560173B}" type="presParOf" srcId="{4E3C49F6-16E3-40CB-A506-BE3F6BB4FCE5}" destId="{C546993F-B754-4673-A020-5B1FF8E62426}" srcOrd="0" destOrd="0" presId="urn:microsoft.com/office/officeart/2005/8/layout/hierarchy2"/>
    <dgm:cxn modelId="{D634C0EB-F607-4F73-B0D5-B5B7E9B41A29}" type="presParOf" srcId="{ABCC693C-D66C-438D-BCC5-BDC4B56DBAC4}" destId="{E0EE1CFB-AE20-4F2D-8EC7-082F5C7B4F6B}" srcOrd="5" destOrd="0" presId="urn:microsoft.com/office/officeart/2005/8/layout/hierarchy2"/>
    <dgm:cxn modelId="{F838280A-B980-494E-9F11-0B484B6C2816}" type="presParOf" srcId="{E0EE1CFB-AE20-4F2D-8EC7-082F5C7B4F6B}" destId="{EE439FEC-A52E-4467-B1E3-1C4AD8CA4209}" srcOrd="0" destOrd="0" presId="urn:microsoft.com/office/officeart/2005/8/layout/hierarchy2"/>
    <dgm:cxn modelId="{20251B7C-AC47-46B5-9AC3-8E3EE7EF4BC1}" type="presParOf" srcId="{E0EE1CFB-AE20-4F2D-8EC7-082F5C7B4F6B}" destId="{0D452845-D1BD-43AE-8151-77E7A93C39C0}" srcOrd="1" destOrd="0" presId="urn:microsoft.com/office/officeart/2005/8/layout/hierarchy2"/>
    <dgm:cxn modelId="{D6F0EB13-C21F-4D0E-84F2-EFDC825192CB}" type="presParOf" srcId="{0D452845-D1BD-43AE-8151-77E7A93C39C0}" destId="{7E5994D2-C30D-4239-AAA9-D52EC5B452ED}" srcOrd="0" destOrd="0" presId="urn:microsoft.com/office/officeart/2005/8/layout/hierarchy2"/>
    <dgm:cxn modelId="{472093C5-32E6-46E7-B335-5F7D24879F2A}" type="presParOf" srcId="{7E5994D2-C30D-4239-AAA9-D52EC5B452ED}" destId="{96AD27B1-8854-4E5E-B7A0-570308339642}" srcOrd="0" destOrd="0" presId="urn:microsoft.com/office/officeart/2005/8/layout/hierarchy2"/>
    <dgm:cxn modelId="{FD8A97C8-336C-4176-B18A-B86E2681C76D}" type="presParOf" srcId="{0D452845-D1BD-43AE-8151-77E7A93C39C0}" destId="{C2558959-D8A0-42D3-8948-D51067B46B57}" srcOrd="1" destOrd="0" presId="urn:microsoft.com/office/officeart/2005/8/layout/hierarchy2"/>
    <dgm:cxn modelId="{A35CAC98-B934-447D-944E-E77D4D96A6B6}" type="presParOf" srcId="{C2558959-D8A0-42D3-8948-D51067B46B57}" destId="{B93719EF-0343-4565-B869-E58040B0F753}" srcOrd="0" destOrd="0" presId="urn:microsoft.com/office/officeart/2005/8/layout/hierarchy2"/>
    <dgm:cxn modelId="{998AE456-1573-44DE-B593-825777113B89}" type="presParOf" srcId="{C2558959-D8A0-42D3-8948-D51067B46B57}" destId="{E4FCF923-FFFD-48A1-90FE-FCAEF3750C2D}" srcOrd="1" destOrd="0" presId="urn:microsoft.com/office/officeart/2005/8/layout/hierarchy2"/>
    <dgm:cxn modelId="{08D41483-D02D-4868-B36B-79EA925DE6DA}" type="presParOf" srcId="{E4FCF923-FFFD-48A1-90FE-FCAEF3750C2D}" destId="{98733232-4933-4699-BF90-BA14F32F0349}" srcOrd="0" destOrd="0" presId="urn:microsoft.com/office/officeart/2005/8/layout/hierarchy2"/>
    <dgm:cxn modelId="{4BBDF2D3-72FA-45F8-9904-EB044D8F2E2A}" type="presParOf" srcId="{98733232-4933-4699-BF90-BA14F32F0349}" destId="{C8010ABD-7B65-4173-96F9-867BE77185B5}" srcOrd="0" destOrd="0" presId="urn:microsoft.com/office/officeart/2005/8/layout/hierarchy2"/>
    <dgm:cxn modelId="{867C10E9-1A7D-46F1-8973-F84FF94A63A1}" type="presParOf" srcId="{E4FCF923-FFFD-48A1-90FE-FCAEF3750C2D}" destId="{EB8B9743-6659-44AA-B538-087C6C904AFE}" srcOrd="1" destOrd="0" presId="urn:microsoft.com/office/officeart/2005/8/layout/hierarchy2"/>
    <dgm:cxn modelId="{66926854-1DA6-403B-9B15-63A74CC1FF0D}" type="presParOf" srcId="{EB8B9743-6659-44AA-B538-087C6C904AFE}" destId="{1A274462-2850-412A-BE6E-C4ED25695397}" srcOrd="0" destOrd="0" presId="urn:microsoft.com/office/officeart/2005/8/layout/hierarchy2"/>
    <dgm:cxn modelId="{813B530A-C091-4BF6-8BCA-E64A96C4C4C6}" type="presParOf" srcId="{EB8B9743-6659-44AA-B538-087C6C904AFE}" destId="{1260EA76-88B8-4F68-B25B-3904EF8D7694}" srcOrd="1" destOrd="0" presId="urn:microsoft.com/office/officeart/2005/8/layout/hierarchy2"/>
    <dgm:cxn modelId="{72A978F5-9048-46CF-91F1-52C4AECA653B}" type="presParOf" srcId="{ABCC693C-D66C-438D-BCC5-BDC4B56DBAC4}" destId="{0B988A28-2604-4E2A-9B24-C34D6E183646}" srcOrd="6" destOrd="0" presId="urn:microsoft.com/office/officeart/2005/8/layout/hierarchy2"/>
    <dgm:cxn modelId="{FAB91A69-7E96-4647-96D1-2D4122AEECCE}" type="presParOf" srcId="{0B988A28-2604-4E2A-9B24-C34D6E183646}" destId="{7699F367-0AD3-4270-8B3A-B77F8504AF94}" srcOrd="0" destOrd="0" presId="urn:microsoft.com/office/officeart/2005/8/layout/hierarchy2"/>
    <dgm:cxn modelId="{E410C3FA-0B05-4ABD-9CE7-5A37A87C8FCE}" type="presParOf" srcId="{ABCC693C-D66C-438D-BCC5-BDC4B56DBAC4}" destId="{39A1C52C-858F-4BF3-9B9E-871653632B69}" srcOrd="7" destOrd="0" presId="urn:microsoft.com/office/officeart/2005/8/layout/hierarchy2"/>
    <dgm:cxn modelId="{1DBBE772-A06A-41C8-A09C-C240E5054E05}" type="presParOf" srcId="{39A1C52C-858F-4BF3-9B9E-871653632B69}" destId="{6B8B282A-315F-4E4A-9D18-FA09AC316539}" srcOrd="0" destOrd="0" presId="urn:microsoft.com/office/officeart/2005/8/layout/hierarchy2"/>
    <dgm:cxn modelId="{A2B7DF19-3295-42C8-BB16-0A8C2B0E3293}" type="presParOf" srcId="{39A1C52C-858F-4BF3-9B9E-871653632B69}" destId="{56D4A180-00C6-45A8-942F-57AF3622CF51}" srcOrd="1" destOrd="0" presId="urn:microsoft.com/office/officeart/2005/8/layout/hierarchy2"/>
    <dgm:cxn modelId="{765E7D48-F464-4750-92C1-95CCD5BB704E}" type="presParOf" srcId="{56D4A180-00C6-45A8-942F-57AF3622CF51}" destId="{FC9844CD-A7D1-4BFE-B0A8-FD89141E46B8}" srcOrd="0" destOrd="0" presId="urn:microsoft.com/office/officeart/2005/8/layout/hierarchy2"/>
    <dgm:cxn modelId="{D6C69A68-8DD0-4EB5-A0B0-D14500857238}" type="presParOf" srcId="{FC9844CD-A7D1-4BFE-B0A8-FD89141E46B8}" destId="{1FF86E21-D20E-46E5-80CD-7C6D88452A17}" srcOrd="0" destOrd="0" presId="urn:microsoft.com/office/officeart/2005/8/layout/hierarchy2"/>
    <dgm:cxn modelId="{E1147A3C-89BD-4C36-8A2E-78E8BF663159}" type="presParOf" srcId="{56D4A180-00C6-45A8-942F-57AF3622CF51}" destId="{A0EA6463-4061-407C-8F24-B03A455FD314}" srcOrd="1" destOrd="0" presId="urn:microsoft.com/office/officeart/2005/8/layout/hierarchy2"/>
    <dgm:cxn modelId="{A16EC33A-26D6-4648-A2F1-75168873A571}" type="presParOf" srcId="{A0EA6463-4061-407C-8F24-B03A455FD314}" destId="{8ED63F46-651F-4E5D-8CDD-1E2EC4812198}" srcOrd="0" destOrd="0" presId="urn:microsoft.com/office/officeart/2005/8/layout/hierarchy2"/>
    <dgm:cxn modelId="{ADD74636-AC15-4DC4-82BA-08ED89D0B42E}" type="presParOf" srcId="{A0EA6463-4061-407C-8F24-B03A455FD314}" destId="{FB8726B1-3F80-41F0-91B9-6157F578C36B}" srcOrd="1" destOrd="0" presId="urn:microsoft.com/office/officeart/2005/8/layout/hierarchy2"/>
    <dgm:cxn modelId="{EAE2A427-9EDB-4DD5-BC1D-4E7E788C6890}" type="presParOf" srcId="{FB8726B1-3F80-41F0-91B9-6157F578C36B}" destId="{FE0C88BA-1D4F-4323-9881-3ED503F3B262}" srcOrd="0" destOrd="0" presId="urn:microsoft.com/office/officeart/2005/8/layout/hierarchy2"/>
    <dgm:cxn modelId="{498A111B-7C48-4040-8C32-CA89454E6304}" type="presParOf" srcId="{FE0C88BA-1D4F-4323-9881-3ED503F3B262}" destId="{EC90D173-FD77-4511-9420-A83B1F00F010}" srcOrd="0" destOrd="0" presId="urn:microsoft.com/office/officeart/2005/8/layout/hierarchy2"/>
    <dgm:cxn modelId="{88DC6763-5627-49B3-B78B-505DA591DDFA}" type="presParOf" srcId="{FB8726B1-3F80-41F0-91B9-6157F578C36B}" destId="{0F3123BE-37A2-49D8-A06F-A59436D01F36}" srcOrd="1" destOrd="0" presId="urn:microsoft.com/office/officeart/2005/8/layout/hierarchy2"/>
    <dgm:cxn modelId="{1C17422B-FDD2-42A1-8A1F-F07C55A3A41B}" type="presParOf" srcId="{0F3123BE-37A2-49D8-A06F-A59436D01F36}" destId="{AF1D5DA6-5580-4F18-97AA-96BD6B4612CB}" srcOrd="0" destOrd="0" presId="urn:microsoft.com/office/officeart/2005/8/layout/hierarchy2"/>
    <dgm:cxn modelId="{CB2B6FB8-7685-484B-99C8-10FE6F48FA08}" type="presParOf" srcId="{0F3123BE-37A2-49D8-A06F-A59436D01F36}" destId="{C316AB12-70DB-4936-94FC-B0E6391B569E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AEA8FF2-7688-4301-BD0D-F21EE5CE6F28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63A2E9B-38DD-4774-8106-13E09831E6B4}">
      <dgm:prSet phldrT="[Text]"/>
      <dgm:spPr/>
      <dgm:t>
        <a:bodyPr/>
        <a:lstStyle/>
        <a:p>
          <a:r>
            <a:rPr lang="en-US" dirty="0" smtClean="0"/>
            <a:t>322</a:t>
          </a:r>
          <a:endParaRPr lang="en-US" dirty="0"/>
        </a:p>
      </dgm:t>
    </dgm:pt>
    <dgm:pt modelId="{54212704-F2ED-4323-B925-11BCEF28EFCF}" type="parTrans" cxnId="{9B43AFE5-02DD-4F8B-9C4B-87A7C4D14281}">
      <dgm:prSet/>
      <dgm:spPr/>
      <dgm:t>
        <a:bodyPr/>
        <a:lstStyle/>
        <a:p>
          <a:endParaRPr lang="en-US"/>
        </a:p>
      </dgm:t>
    </dgm:pt>
    <dgm:pt modelId="{BCD2B073-275B-4D3B-A44C-1B37B785BDDF}" type="sibTrans" cxnId="{9B43AFE5-02DD-4F8B-9C4B-87A7C4D14281}">
      <dgm:prSet/>
      <dgm:spPr/>
      <dgm:t>
        <a:bodyPr/>
        <a:lstStyle/>
        <a:p>
          <a:endParaRPr lang="en-US"/>
        </a:p>
      </dgm:t>
    </dgm:pt>
    <dgm:pt modelId="{79779FB3-0A0D-46BE-827A-217B8DF6E27D}">
      <dgm:prSet/>
      <dgm:spPr/>
      <dgm:t>
        <a:bodyPr/>
        <a:lstStyle/>
        <a:p>
          <a:r>
            <a:rPr lang="en-US" b="0" i="0" u="none" dirty="0" smtClean="0"/>
            <a:t>14.01.2013-14.02.2013</a:t>
          </a:r>
          <a:endParaRPr lang="en-US" dirty="0"/>
        </a:p>
      </dgm:t>
    </dgm:pt>
    <dgm:pt modelId="{6E83582D-2969-46B7-97D0-3E57518D5C45}" type="parTrans" cxnId="{B7CA032E-3D38-47F9-B253-80B099283634}">
      <dgm:prSet/>
      <dgm:spPr/>
      <dgm:t>
        <a:bodyPr/>
        <a:lstStyle/>
        <a:p>
          <a:endParaRPr lang="en-US"/>
        </a:p>
      </dgm:t>
    </dgm:pt>
    <dgm:pt modelId="{A9D0831B-205F-4C64-A025-DC9F07BA4C70}" type="sibTrans" cxnId="{B7CA032E-3D38-47F9-B253-80B099283634}">
      <dgm:prSet/>
      <dgm:spPr/>
      <dgm:t>
        <a:bodyPr/>
        <a:lstStyle/>
        <a:p>
          <a:endParaRPr lang="en-US"/>
        </a:p>
      </dgm:t>
    </dgm:pt>
    <dgm:pt modelId="{AFFCD4BD-99BC-4164-9FF1-D823478A382E}">
      <dgm:prSet/>
      <dgm:spPr/>
      <dgm:t>
        <a:bodyPr/>
        <a:lstStyle/>
        <a:p>
          <a:r>
            <a:rPr lang="en-US" b="0" i="0" u="none" dirty="0" smtClean="0"/>
            <a:t>06.09.2013-07.10.2013</a:t>
          </a:r>
          <a:endParaRPr lang="en-US" dirty="0"/>
        </a:p>
      </dgm:t>
    </dgm:pt>
    <dgm:pt modelId="{4A8E1450-FB3A-43C5-AAA0-0C61351F1766}" type="parTrans" cxnId="{C19681F0-EA04-4AF4-BBE4-CF210538CBFA}">
      <dgm:prSet/>
      <dgm:spPr/>
      <dgm:t>
        <a:bodyPr/>
        <a:lstStyle/>
        <a:p>
          <a:endParaRPr lang="en-US"/>
        </a:p>
      </dgm:t>
    </dgm:pt>
    <dgm:pt modelId="{699F30C3-1671-4194-8197-712F1823CB3E}" type="sibTrans" cxnId="{C19681F0-EA04-4AF4-BBE4-CF210538CBFA}">
      <dgm:prSet/>
      <dgm:spPr/>
      <dgm:t>
        <a:bodyPr/>
        <a:lstStyle/>
        <a:p>
          <a:endParaRPr lang="en-US"/>
        </a:p>
      </dgm:t>
    </dgm:pt>
    <dgm:pt modelId="{C8AE199D-5749-49E7-8483-BF65DCC38371}">
      <dgm:prSet/>
      <dgm:spPr/>
      <dgm:t>
        <a:bodyPr/>
        <a:lstStyle/>
        <a:p>
          <a:r>
            <a:rPr lang="en-US" b="0" i="0" u="none" dirty="0" smtClean="0"/>
            <a:t>23.12.2013-27.02.2014</a:t>
          </a:r>
          <a:endParaRPr lang="en-US" dirty="0"/>
        </a:p>
      </dgm:t>
    </dgm:pt>
    <dgm:pt modelId="{C42B44A2-E8F5-4F93-87C5-903D96C6ACA4}" type="parTrans" cxnId="{79C421BA-04D7-475F-B4F7-9ACB32F398EC}">
      <dgm:prSet/>
      <dgm:spPr/>
      <dgm:t>
        <a:bodyPr/>
        <a:lstStyle/>
        <a:p>
          <a:endParaRPr lang="en-US"/>
        </a:p>
      </dgm:t>
    </dgm:pt>
    <dgm:pt modelId="{45D7DFD6-3E38-4360-A3AF-7B9B8EF7C4D0}" type="sibTrans" cxnId="{79C421BA-04D7-475F-B4F7-9ACB32F398EC}">
      <dgm:prSet/>
      <dgm:spPr/>
      <dgm:t>
        <a:bodyPr/>
        <a:lstStyle/>
        <a:p>
          <a:endParaRPr lang="en-US"/>
        </a:p>
      </dgm:t>
    </dgm:pt>
    <dgm:pt modelId="{204412C8-07A2-47BD-8FBD-7BC784BA1EF3}">
      <dgm:prSet/>
      <dgm:spPr/>
      <dgm:t>
        <a:bodyPr/>
        <a:lstStyle/>
        <a:p>
          <a:r>
            <a:rPr lang="en-US" b="0" i="0" u="none" dirty="0" smtClean="0"/>
            <a:t>12.12.2014-23.01.2015</a:t>
          </a:r>
          <a:endParaRPr lang="en-US" dirty="0"/>
        </a:p>
      </dgm:t>
    </dgm:pt>
    <dgm:pt modelId="{FDCE53E5-479F-4156-AD0B-B96A669A0AC3}" type="parTrans" cxnId="{DE56749E-D475-4232-9AB8-AB9866E86350}">
      <dgm:prSet/>
      <dgm:spPr/>
      <dgm:t>
        <a:bodyPr/>
        <a:lstStyle/>
        <a:p>
          <a:endParaRPr lang="en-US"/>
        </a:p>
      </dgm:t>
    </dgm:pt>
    <dgm:pt modelId="{3411C993-D087-484D-B9C2-AD223E0259F3}" type="sibTrans" cxnId="{DE56749E-D475-4232-9AB8-AB9866E86350}">
      <dgm:prSet/>
      <dgm:spPr/>
      <dgm:t>
        <a:bodyPr/>
        <a:lstStyle/>
        <a:p>
          <a:endParaRPr lang="en-US"/>
        </a:p>
      </dgm:t>
    </dgm:pt>
    <dgm:pt modelId="{009F1568-18B2-4779-86F8-816FE4C61F12}">
      <dgm:prSet/>
      <dgm:spPr/>
      <dgm:t>
        <a:bodyPr/>
        <a:lstStyle/>
        <a:p>
          <a:r>
            <a:rPr lang="en-US" dirty="0" smtClean="0"/>
            <a:t>3 </a:t>
          </a:r>
          <a:r>
            <a:rPr lang="en-US" dirty="0" err="1" smtClean="0"/>
            <a:t>proiecte</a:t>
          </a:r>
          <a:endParaRPr lang="en-US" dirty="0"/>
        </a:p>
      </dgm:t>
    </dgm:pt>
    <dgm:pt modelId="{38E2E715-AC10-48EE-9BAC-66233F658841}" type="parTrans" cxnId="{2D08F878-22C4-4440-8785-7614ADEFA10B}">
      <dgm:prSet/>
      <dgm:spPr/>
      <dgm:t>
        <a:bodyPr/>
        <a:lstStyle/>
        <a:p>
          <a:endParaRPr lang="en-US"/>
        </a:p>
      </dgm:t>
    </dgm:pt>
    <dgm:pt modelId="{2C3471FD-1681-4B6D-AE66-C72C0288D30A}" type="sibTrans" cxnId="{2D08F878-22C4-4440-8785-7614ADEFA10B}">
      <dgm:prSet/>
      <dgm:spPr/>
      <dgm:t>
        <a:bodyPr/>
        <a:lstStyle/>
        <a:p>
          <a:endParaRPr lang="en-US"/>
        </a:p>
      </dgm:t>
    </dgm:pt>
    <dgm:pt modelId="{6AC8396E-18A3-4217-8548-5CBF3815EBD0}">
      <dgm:prSet/>
      <dgm:spPr/>
      <dgm:t>
        <a:bodyPr/>
        <a:lstStyle/>
        <a:p>
          <a:r>
            <a:rPr lang="en-US" dirty="0" smtClean="0"/>
            <a:t>0 </a:t>
          </a:r>
          <a:r>
            <a:rPr lang="en-US" dirty="0" err="1" smtClean="0"/>
            <a:t>contracte</a:t>
          </a:r>
          <a:endParaRPr lang="en-US" dirty="0"/>
        </a:p>
      </dgm:t>
    </dgm:pt>
    <dgm:pt modelId="{5567EE71-B2F9-4CCD-8368-613D71DB01D2}" type="parTrans" cxnId="{7BF803DE-104C-47C1-9DAF-55B853CC8F67}">
      <dgm:prSet/>
      <dgm:spPr/>
      <dgm:t>
        <a:bodyPr/>
        <a:lstStyle/>
        <a:p>
          <a:endParaRPr lang="en-US"/>
        </a:p>
      </dgm:t>
    </dgm:pt>
    <dgm:pt modelId="{B2A0AE02-4BB6-4CE5-8607-7769B64EC7DD}" type="sibTrans" cxnId="{7BF803DE-104C-47C1-9DAF-55B853CC8F67}">
      <dgm:prSet/>
      <dgm:spPr/>
      <dgm:t>
        <a:bodyPr/>
        <a:lstStyle/>
        <a:p>
          <a:endParaRPr lang="en-US"/>
        </a:p>
      </dgm:t>
    </dgm:pt>
    <dgm:pt modelId="{CC0297DB-205D-4398-857A-82B2996B6E68}">
      <dgm:prSet/>
      <dgm:spPr/>
      <dgm:t>
        <a:bodyPr/>
        <a:lstStyle/>
        <a:p>
          <a:r>
            <a:rPr lang="en-US" dirty="0" smtClean="0"/>
            <a:t>2 </a:t>
          </a:r>
          <a:r>
            <a:rPr lang="en-US" dirty="0" err="1" smtClean="0"/>
            <a:t>proiecte</a:t>
          </a:r>
          <a:endParaRPr lang="en-US" dirty="0"/>
        </a:p>
      </dgm:t>
    </dgm:pt>
    <dgm:pt modelId="{EAEA19E7-3B54-496E-9B19-1AEBB301436B}" type="parTrans" cxnId="{4E3118EC-7457-4DB0-9662-B59E42314891}">
      <dgm:prSet/>
      <dgm:spPr/>
      <dgm:t>
        <a:bodyPr/>
        <a:lstStyle/>
        <a:p>
          <a:endParaRPr lang="en-US"/>
        </a:p>
      </dgm:t>
    </dgm:pt>
    <dgm:pt modelId="{599A06F8-7787-41F8-8ABB-40490D01674B}" type="sibTrans" cxnId="{4E3118EC-7457-4DB0-9662-B59E42314891}">
      <dgm:prSet/>
      <dgm:spPr/>
      <dgm:t>
        <a:bodyPr/>
        <a:lstStyle/>
        <a:p>
          <a:endParaRPr lang="en-US"/>
        </a:p>
      </dgm:t>
    </dgm:pt>
    <dgm:pt modelId="{9AB05BBC-CE90-4E39-95F3-9A06444375D1}">
      <dgm:prSet/>
      <dgm:spPr/>
      <dgm:t>
        <a:bodyPr/>
        <a:lstStyle/>
        <a:p>
          <a:r>
            <a:rPr lang="en-US" dirty="0" smtClean="0"/>
            <a:t>2 </a:t>
          </a:r>
          <a:r>
            <a:rPr lang="en-US" dirty="0" err="1" smtClean="0"/>
            <a:t>contracte</a:t>
          </a:r>
          <a:endParaRPr lang="en-US" dirty="0"/>
        </a:p>
      </dgm:t>
    </dgm:pt>
    <dgm:pt modelId="{2D6B4BC3-72C9-4944-A64E-7845DC57D0C7}" type="parTrans" cxnId="{3B98D551-F34D-4034-965A-3EF15C23BD5F}">
      <dgm:prSet/>
      <dgm:spPr/>
      <dgm:t>
        <a:bodyPr/>
        <a:lstStyle/>
        <a:p>
          <a:endParaRPr lang="en-US"/>
        </a:p>
      </dgm:t>
    </dgm:pt>
    <dgm:pt modelId="{1743A545-223B-4D38-8994-E13A88B6A271}" type="sibTrans" cxnId="{3B98D551-F34D-4034-965A-3EF15C23BD5F}">
      <dgm:prSet/>
      <dgm:spPr/>
      <dgm:t>
        <a:bodyPr/>
        <a:lstStyle/>
        <a:p>
          <a:endParaRPr lang="en-US"/>
        </a:p>
      </dgm:t>
    </dgm:pt>
    <dgm:pt modelId="{597EC297-FF03-48E5-9CBC-7372FF710C91}">
      <dgm:prSet/>
      <dgm:spPr/>
      <dgm:t>
        <a:bodyPr/>
        <a:lstStyle/>
        <a:p>
          <a:r>
            <a:rPr lang="en-US" dirty="0" smtClean="0"/>
            <a:t>8 </a:t>
          </a:r>
          <a:r>
            <a:rPr lang="en-US" dirty="0" err="1" smtClean="0"/>
            <a:t>proiecte</a:t>
          </a:r>
          <a:endParaRPr lang="en-US" dirty="0"/>
        </a:p>
      </dgm:t>
    </dgm:pt>
    <dgm:pt modelId="{DAF4949F-45CB-4605-A5A5-7A4D390E92E6}" type="parTrans" cxnId="{5F6FC656-17E2-4855-A365-E70CC914E0AD}">
      <dgm:prSet/>
      <dgm:spPr/>
      <dgm:t>
        <a:bodyPr/>
        <a:lstStyle/>
        <a:p>
          <a:endParaRPr lang="en-US"/>
        </a:p>
      </dgm:t>
    </dgm:pt>
    <dgm:pt modelId="{9D0D91E3-1C33-4A97-A9E4-AEC5920A44DD}" type="sibTrans" cxnId="{5F6FC656-17E2-4855-A365-E70CC914E0AD}">
      <dgm:prSet/>
      <dgm:spPr/>
      <dgm:t>
        <a:bodyPr/>
        <a:lstStyle/>
        <a:p>
          <a:endParaRPr lang="en-US"/>
        </a:p>
      </dgm:t>
    </dgm:pt>
    <dgm:pt modelId="{AD299D4B-AC66-4BF4-882E-8DB8F840BD65}">
      <dgm:prSet/>
      <dgm:spPr/>
      <dgm:t>
        <a:bodyPr/>
        <a:lstStyle/>
        <a:p>
          <a:r>
            <a:rPr lang="en-US" dirty="0" smtClean="0"/>
            <a:t>8 </a:t>
          </a:r>
          <a:r>
            <a:rPr lang="en-US" dirty="0" err="1" smtClean="0"/>
            <a:t>contracte</a:t>
          </a:r>
          <a:endParaRPr lang="en-US" dirty="0"/>
        </a:p>
      </dgm:t>
    </dgm:pt>
    <dgm:pt modelId="{914BE601-1F52-4C4F-AAFF-6950E4EB32FE}" type="parTrans" cxnId="{F0138DB2-3974-48BD-88A1-7D9B0C261651}">
      <dgm:prSet/>
      <dgm:spPr/>
      <dgm:t>
        <a:bodyPr/>
        <a:lstStyle/>
        <a:p>
          <a:endParaRPr lang="en-US"/>
        </a:p>
      </dgm:t>
    </dgm:pt>
    <dgm:pt modelId="{536D8A4C-15DD-47A7-AC0F-B3AD79E0D4E6}" type="sibTrans" cxnId="{F0138DB2-3974-48BD-88A1-7D9B0C261651}">
      <dgm:prSet/>
      <dgm:spPr/>
      <dgm:t>
        <a:bodyPr/>
        <a:lstStyle/>
        <a:p>
          <a:endParaRPr lang="en-US"/>
        </a:p>
      </dgm:t>
    </dgm:pt>
    <dgm:pt modelId="{5BF20CC4-C38C-4FFE-89C6-C46A43EDF43B}">
      <dgm:prSet/>
      <dgm:spPr/>
      <dgm:t>
        <a:bodyPr/>
        <a:lstStyle/>
        <a:p>
          <a:r>
            <a:rPr lang="en-US" dirty="0" smtClean="0"/>
            <a:t>2 </a:t>
          </a:r>
          <a:r>
            <a:rPr lang="en-US" dirty="0" err="1" smtClean="0"/>
            <a:t>proiecte</a:t>
          </a:r>
          <a:endParaRPr lang="en-US" dirty="0"/>
        </a:p>
      </dgm:t>
    </dgm:pt>
    <dgm:pt modelId="{B9814DB1-6BD6-4044-8250-AE2910127080}" type="parTrans" cxnId="{A33EDE6C-A07D-4BD6-98AF-15C0C9AC12F7}">
      <dgm:prSet/>
      <dgm:spPr/>
      <dgm:t>
        <a:bodyPr/>
        <a:lstStyle/>
        <a:p>
          <a:endParaRPr lang="en-US"/>
        </a:p>
      </dgm:t>
    </dgm:pt>
    <dgm:pt modelId="{263F5E50-CB0A-4690-AC2E-867894D0734E}" type="sibTrans" cxnId="{A33EDE6C-A07D-4BD6-98AF-15C0C9AC12F7}">
      <dgm:prSet/>
      <dgm:spPr/>
      <dgm:t>
        <a:bodyPr/>
        <a:lstStyle/>
        <a:p>
          <a:endParaRPr lang="en-US"/>
        </a:p>
      </dgm:t>
    </dgm:pt>
    <dgm:pt modelId="{925FE054-DAAD-4538-B415-039D8EC3B616}">
      <dgm:prSet/>
      <dgm:spPr/>
      <dgm:t>
        <a:bodyPr/>
        <a:lstStyle/>
        <a:p>
          <a:r>
            <a:rPr lang="en-US" dirty="0" smtClean="0"/>
            <a:t>1 </a:t>
          </a:r>
          <a:r>
            <a:rPr lang="en-US" dirty="0" err="1" smtClean="0"/>
            <a:t>contractat</a:t>
          </a:r>
          <a:endParaRPr lang="en-US" dirty="0"/>
        </a:p>
      </dgm:t>
    </dgm:pt>
    <dgm:pt modelId="{AA9FD51F-9299-4A71-B9EE-B31F8FB312CD}" type="parTrans" cxnId="{23E69654-E3AD-4A94-B294-A49B6873BDF4}">
      <dgm:prSet/>
      <dgm:spPr/>
      <dgm:t>
        <a:bodyPr/>
        <a:lstStyle/>
        <a:p>
          <a:endParaRPr lang="en-US"/>
        </a:p>
      </dgm:t>
    </dgm:pt>
    <dgm:pt modelId="{61F4EE16-5A36-4430-8054-5D1B62CE367E}" type="sibTrans" cxnId="{23E69654-E3AD-4A94-B294-A49B6873BDF4}">
      <dgm:prSet/>
      <dgm:spPr/>
      <dgm:t>
        <a:bodyPr/>
        <a:lstStyle/>
        <a:p>
          <a:endParaRPr lang="en-US"/>
        </a:p>
      </dgm:t>
    </dgm:pt>
    <dgm:pt modelId="{331B2AA6-5095-40AA-9D4C-0A7B7ACF5825}" type="pres">
      <dgm:prSet presAssocID="{0AEA8FF2-7688-4301-BD0D-F21EE5CE6F28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24A08F1-9960-4763-8EE6-8826681FEB3B}" type="pres">
      <dgm:prSet presAssocID="{563A2E9B-38DD-4774-8106-13E09831E6B4}" presName="root1" presStyleCnt="0"/>
      <dgm:spPr/>
    </dgm:pt>
    <dgm:pt modelId="{D95D7573-332E-4C32-8298-973BA1BB30D7}" type="pres">
      <dgm:prSet presAssocID="{563A2E9B-38DD-4774-8106-13E09831E6B4}" presName="LevelOneTextNode" presStyleLbl="node0" presStyleIdx="0" presStyleCnt="1" custScaleX="1002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BCC693C-D66C-438D-BCC5-BDC4B56DBAC4}" type="pres">
      <dgm:prSet presAssocID="{563A2E9B-38DD-4774-8106-13E09831E6B4}" presName="level2hierChild" presStyleCnt="0"/>
      <dgm:spPr/>
    </dgm:pt>
    <dgm:pt modelId="{FE0C88BA-1D4F-4323-9881-3ED503F3B262}" type="pres">
      <dgm:prSet presAssocID="{6E83582D-2969-46B7-97D0-3E57518D5C45}" presName="conn2-1" presStyleLbl="parChTrans1D2" presStyleIdx="0" presStyleCnt="4"/>
      <dgm:spPr/>
      <dgm:t>
        <a:bodyPr/>
        <a:lstStyle/>
        <a:p>
          <a:endParaRPr lang="en-US"/>
        </a:p>
      </dgm:t>
    </dgm:pt>
    <dgm:pt modelId="{EC90D173-FD77-4511-9420-A83B1F00F010}" type="pres">
      <dgm:prSet presAssocID="{6E83582D-2969-46B7-97D0-3E57518D5C45}" presName="connTx" presStyleLbl="parChTrans1D2" presStyleIdx="0" presStyleCnt="4"/>
      <dgm:spPr/>
      <dgm:t>
        <a:bodyPr/>
        <a:lstStyle/>
        <a:p>
          <a:endParaRPr lang="en-US"/>
        </a:p>
      </dgm:t>
    </dgm:pt>
    <dgm:pt modelId="{0F3123BE-37A2-49D8-A06F-A59436D01F36}" type="pres">
      <dgm:prSet presAssocID="{79779FB3-0A0D-46BE-827A-217B8DF6E27D}" presName="root2" presStyleCnt="0"/>
      <dgm:spPr/>
    </dgm:pt>
    <dgm:pt modelId="{AF1D5DA6-5580-4F18-97AA-96BD6B4612CB}" type="pres">
      <dgm:prSet presAssocID="{79779FB3-0A0D-46BE-827A-217B8DF6E27D}" presName="LevelTwoTextNode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316AB12-70DB-4936-94FC-B0E6391B569E}" type="pres">
      <dgm:prSet presAssocID="{79779FB3-0A0D-46BE-827A-217B8DF6E27D}" presName="level3hierChild" presStyleCnt="0"/>
      <dgm:spPr/>
    </dgm:pt>
    <dgm:pt modelId="{2BD2C04E-A872-428A-B1BB-4A1B21856A38}" type="pres">
      <dgm:prSet presAssocID="{38E2E715-AC10-48EE-9BAC-66233F658841}" presName="conn2-1" presStyleLbl="parChTrans1D3" presStyleIdx="0" presStyleCnt="4"/>
      <dgm:spPr/>
      <dgm:t>
        <a:bodyPr/>
        <a:lstStyle/>
        <a:p>
          <a:endParaRPr lang="en-US"/>
        </a:p>
      </dgm:t>
    </dgm:pt>
    <dgm:pt modelId="{22315BF2-C486-4418-8B61-DCAEC73FC3AC}" type="pres">
      <dgm:prSet presAssocID="{38E2E715-AC10-48EE-9BAC-66233F658841}" presName="connTx" presStyleLbl="parChTrans1D3" presStyleIdx="0" presStyleCnt="4"/>
      <dgm:spPr/>
      <dgm:t>
        <a:bodyPr/>
        <a:lstStyle/>
        <a:p>
          <a:endParaRPr lang="en-US"/>
        </a:p>
      </dgm:t>
    </dgm:pt>
    <dgm:pt modelId="{94D14BCC-76BC-4F81-8AE3-9DB0AC0ED42F}" type="pres">
      <dgm:prSet presAssocID="{009F1568-18B2-4779-86F8-816FE4C61F12}" presName="root2" presStyleCnt="0"/>
      <dgm:spPr/>
    </dgm:pt>
    <dgm:pt modelId="{794BB6F8-578E-4415-91EE-4899AE22018D}" type="pres">
      <dgm:prSet presAssocID="{009F1568-18B2-4779-86F8-816FE4C61F12}" presName="LevelTwoTextNode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75021D8-BCAD-4983-AE0C-2553A0B95BA9}" type="pres">
      <dgm:prSet presAssocID="{009F1568-18B2-4779-86F8-816FE4C61F12}" presName="level3hierChild" presStyleCnt="0"/>
      <dgm:spPr/>
    </dgm:pt>
    <dgm:pt modelId="{8AA627CC-6D2F-4F75-869B-48A8BBD6BB15}" type="pres">
      <dgm:prSet presAssocID="{5567EE71-B2F9-4CCD-8368-613D71DB01D2}" presName="conn2-1" presStyleLbl="parChTrans1D4" presStyleIdx="0" presStyleCnt="4"/>
      <dgm:spPr/>
      <dgm:t>
        <a:bodyPr/>
        <a:lstStyle/>
        <a:p>
          <a:endParaRPr lang="en-US"/>
        </a:p>
      </dgm:t>
    </dgm:pt>
    <dgm:pt modelId="{D4512E38-271F-4D69-B485-E589B6601875}" type="pres">
      <dgm:prSet presAssocID="{5567EE71-B2F9-4CCD-8368-613D71DB01D2}" presName="connTx" presStyleLbl="parChTrans1D4" presStyleIdx="0" presStyleCnt="4"/>
      <dgm:spPr/>
      <dgm:t>
        <a:bodyPr/>
        <a:lstStyle/>
        <a:p>
          <a:endParaRPr lang="en-US"/>
        </a:p>
      </dgm:t>
    </dgm:pt>
    <dgm:pt modelId="{4ACD0048-5B19-4CF3-916F-C0741A91C18D}" type="pres">
      <dgm:prSet presAssocID="{6AC8396E-18A3-4217-8548-5CBF3815EBD0}" presName="root2" presStyleCnt="0"/>
      <dgm:spPr/>
    </dgm:pt>
    <dgm:pt modelId="{AEA407BE-A7EB-4344-8F5F-66DB31B9DDDE}" type="pres">
      <dgm:prSet presAssocID="{6AC8396E-18A3-4217-8548-5CBF3815EBD0}" presName="LevelTwoTextNode" presStyleLbl="node4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72DD7DC-2724-4E74-B975-FF8BF9B9493B}" type="pres">
      <dgm:prSet presAssocID="{6AC8396E-18A3-4217-8548-5CBF3815EBD0}" presName="level3hierChild" presStyleCnt="0"/>
      <dgm:spPr/>
    </dgm:pt>
    <dgm:pt modelId="{ED84295E-575E-4C0E-8F83-645C1CF9591A}" type="pres">
      <dgm:prSet presAssocID="{4A8E1450-FB3A-43C5-AAA0-0C61351F1766}" presName="conn2-1" presStyleLbl="parChTrans1D2" presStyleIdx="1" presStyleCnt="4"/>
      <dgm:spPr/>
      <dgm:t>
        <a:bodyPr/>
        <a:lstStyle/>
        <a:p>
          <a:endParaRPr lang="en-US"/>
        </a:p>
      </dgm:t>
    </dgm:pt>
    <dgm:pt modelId="{69108C80-2601-4504-9EF4-DF1C5BBC0F77}" type="pres">
      <dgm:prSet presAssocID="{4A8E1450-FB3A-43C5-AAA0-0C61351F1766}" presName="connTx" presStyleLbl="parChTrans1D2" presStyleIdx="1" presStyleCnt="4"/>
      <dgm:spPr/>
      <dgm:t>
        <a:bodyPr/>
        <a:lstStyle/>
        <a:p>
          <a:endParaRPr lang="en-US"/>
        </a:p>
      </dgm:t>
    </dgm:pt>
    <dgm:pt modelId="{2D2CC58F-E7B7-4F9E-B714-4437CF2858DF}" type="pres">
      <dgm:prSet presAssocID="{AFFCD4BD-99BC-4164-9FF1-D823478A382E}" presName="root2" presStyleCnt="0"/>
      <dgm:spPr/>
    </dgm:pt>
    <dgm:pt modelId="{C5938909-8B8C-43D6-9C1F-0488B4DFCD2B}" type="pres">
      <dgm:prSet presAssocID="{AFFCD4BD-99BC-4164-9FF1-D823478A382E}" presName="LevelTwoTextNode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B1FDFE3-F4F4-407F-801D-FED8FC2EA82D}" type="pres">
      <dgm:prSet presAssocID="{AFFCD4BD-99BC-4164-9FF1-D823478A382E}" presName="level3hierChild" presStyleCnt="0"/>
      <dgm:spPr/>
    </dgm:pt>
    <dgm:pt modelId="{F6FFA782-FC5B-488F-B5A5-97100265FFBA}" type="pres">
      <dgm:prSet presAssocID="{EAEA19E7-3B54-496E-9B19-1AEBB301436B}" presName="conn2-1" presStyleLbl="parChTrans1D3" presStyleIdx="1" presStyleCnt="4"/>
      <dgm:spPr/>
      <dgm:t>
        <a:bodyPr/>
        <a:lstStyle/>
        <a:p>
          <a:endParaRPr lang="en-US"/>
        </a:p>
      </dgm:t>
    </dgm:pt>
    <dgm:pt modelId="{460429BB-D38B-4C23-9475-E8C74B561E4B}" type="pres">
      <dgm:prSet presAssocID="{EAEA19E7-3B54-496E-9B19-1AEBB301436B}" presName="connTx" presStyleLbl="parChTrans1D3" presStyleIdx="1" presStyleCnt="4"/>
      <dgm:spPr/>
      <dgm:t>
        <a:bodyPr/>
        <a:lstStyle/>
        <a:p>
          <a:endParaRPr lang="en-US"/>
        </a:p>
      </dgm:t>
    </dgm:pt>
    <dgm:pt modelId="{F89DE593-ACBD-47AD-B6E6-A66D2103B693}" type="pres">
      <dgm:prSet presAssocID="{CC0297DB-205D-4398-857A-82B2996B6E68}" presName="root2" presStyleCnt="0"/>
      <dgm:spPr/>
    </dgm:pt>
    <dgm:pt modelId="{233EF32E-D308-4142-A788-51F03D5F81D1}" type="pres">
      <dgm:prSet presAssocID="{CC0297DB-205D-4398-857A-82B2996B6E68}" presName="LevelTwoTextNode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0C3C32C-223C-4E26-8F6D-6AEBCB3ACAD4}" type="pres">
      <dgm:prSet presAssocID="{CC0297DB-205D-4398-857A-82B2996B6E68}" presName="level3hierChild" presStyleCnt="0"/>
      <dgm:spPr/>
    </dgm:pt>
    <dgm:pt modelId="{E409D7EE-5D89-4B15-845D-E1ED4BE50C51}" type="pres">
      <dgm:prSet presAssocID="{2D6B4BC3-72C9-4944-A64E-7845DC57D0C7}" presName="conn2-1" presStyleLbl="parChTrans1D4" presStyleIdx="1" presStyleCnt="4"/>
      <dgm:spPr/>
      <dgm:t>
        <a:bodyPr/>
        <a:lstStyle/>
        <a:p>
          <a:endParaRPr lang="en-US"/>
        </a:p>
      </dgm:t>
    </dgm:pt>
    <dgm:pt modelId="{FE9784DD-23D8-47DA-89FA-85E3EEB74DBE}" type="pres">
      <dgm:prSet presAssocID="{2D6B4BC3-72C9-4944-A64E-7845DC57D0C7}" presName="connTx" presStyleLbl="parChTrans1D4" presStyleIdx="1" presStyleCnt="4"/>
      <dgm:spPr/>
      <dgm:t>
        <a:bodyPr/>
        <a:lstStyle/>
        <a:p>
          <a:endParaRPr lang="en-US"/>
        </a:p>
      </dgm:t>
    </dgm:pt>
    <dgm:pt modelId="{EE40382F-39A1-4210-8050-A0AA75FAF80A}" type="pres">
      <dgm:prSet presAssocID="{9AB05BBC-CE90-4E39-95F3-9A06444375D1}" presName="root2" presStyleCnt="0"/>
      <dgm:spPr/>
    </dgm:pt>
    <dgm:pt modelId="{43A953C1-F56C-4355-9EFD-E5740C4A6E13}" type="pres">
      <dgm:prSet presAssocID="{9AB05BBC-CE90-4E39-95F3-9A06444375D1}" presName="LevelTwoTextNode" presStyleLbl="node4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3666E74-C7AB-4512-90CE-0A28A38655B3}" type="pres">
      <dgm:prSet presAssocID="{9AB05BBC-CE90-4E39-95F3-9A06444375D1}" presName="level3hierChild" presStyleCnt="0"/>
      <dgm:spPr/>
    </dgm:pt>
    <dgm:pt modelId="{E43D1081-3D94-4AAE-8A6F-4D25ED7976B4}" type="pres">
      <dgm:prSet presAssocID="{C42B44A2-E8F5-4F93-87C5-903D96C6ACA4}" presName="conn2-1" presStyleLbl="parChTrans1D2" presStyleIdx="2" presStyleCnt="4"/>
      <dgm:spPr/>
      <dgm:t>
        <a:bodyPr/>
        <a:lstStyle/>
        <a:p>
          <a:endParaRPr lang="en-US"/>
        </a:p>
      </dgm:t>
    </dgm:pt>
    <dgm:pt modelId="{8694EA2E-508C-4548-B779-D06F85D8787B}" type="pres">
      <dgm:prSet presAssocID="{C42B44A2-E8F5-4F93-87C5-903D96C6ACA4}" presName="connTx" presStyleLbl="parChTrans1D2" presStyleIdx="2" presStyleCnt="4"/>
      <dgm:spPr/>
      <dgm:t>
        <a:bodyPr/>
        <a:lstStyle/>
        <a:p>
          <a:endParaRPr lang="en-US"/>
        </a:p>
      </dgm:t>
    </dgm:pt>
    <dgm:pt modelId="{F806763B-6DB4-43B5-8942-CF42D6320F17}" type="pres">
      <dgm:prSet presAssocID="{C8AE199D-5749-49E7-8483-BF65DCC38371}" presName="root2" presStyleCnt="0"/>
      <dgm:spPr/>
    </dgm:pt>
    <dgm:pt modelId="{08E78DFC-8362-4F73-A940-8E98F8B21F85}" type="pres">
      <dgm:prSet presAssocID="{C8AE199D-5749-49E7-8483-BF65DCC38371}" presName="LevelTwoTextNode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27CF259-26C1-4C30-8008-B5137CF33BDA}" type="pres">
      <dgm:prSet presAssocID="{C8AE199D-5749-49E7-8483-BF65DCC38371}" presName="level3hierChild" presStyleCnt="0"/>
      <dgm:spPr/>
    </dgm:pt>
    <dgm:pt modelId="{5585B488-2B73-4E28-845B-0615B66559CC}" type="pres">
      <dgm:prSet presAssocID="{DAF4949F-45CB-4605-A5A5-7A4D390E92E6}" presName="conn2-1" presStyleLbl="parChTrans1D3" presStyleIdx="2" presStyleCnt="4"/>
      <dgm:spPr/>
      <dgm:t>
        <a:bodyPr/>
        <a:lstStyle/>
        <a:p>
          <a:endParaRPr lang="en-US"/>
        </a:p>
      </dgm:t>
    </dgm:pt>
    <dgm:pt modelId="{DF81DA0D-9783-4797-AE42-A477194A914D}" type="pres">
      <dgm:prSet presAssocID="{DAF4949F-45CB-4605-A5A5-7A4D390E92E6}" presName="connTx" presStyleLbl="parChTrans1D3" presStyleIdx="2" presStyleCnt="4"/>
      <dgm:spPr/>
      <dgm:t>
        <a:bodyPr/>
        <a:lstStyle/>
        <a:p>
          <a:endParaRPr lang="en-US"/>
        </a:p>
      </dgm:t>
    </dgm:pt>
    <dgm:pt modelId="{E5ACF921-66E0-44FA-BF60-3F222DFAAAC1}" type="pres">
      <dgm:prSet presAssocID="{597EC297-FF03-48E5-9CBC-7372FF710C91}" presName="root2" presStyleCnt="0"/>
      <dgm:spPr/>
    </dgm:pt>
    <dgm:pt modelId="{1E2FE859-5638-4B34-9D1E-76DA7A76F1C2}" type="pres">
      <dgm:prSet presAssocID="{597EC297-FF03-48E5-9CBC-7372FF710C91}" presName="LevelTwoTextNode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0C59BB8-0CA2-4A37-9687-FB3DEED55369}" type="pres">
      <dgm:prSet presAssocID="{597EC297-FF03-48E5-9CBC-7372FF710C91}" presName="level3hierChild" presStyleCnt="0"/>
      <dgm:spPr/>
    </dgm:pt>
    <dgm:pt modelId="{ADA85195-5B94-4B7B-AA9D-D8A42D2184A6}" type="pres">
      <dgm:prSet presAssocID="{914BE601-1F52-4C4F-AAFF-6950E4EB32FE}" presName="conn2-1" presStyleLbl="parChTrans1D4" presStyleIdx="2" presStyleCnt="4"/>
      <dgm:spPr/>
      <dgm:t>
        <a:bodyPr/>
        <a:lstStyle/>
        <a:p>
          <a:endParaRPr lang="en-US"/>
        </a:p>
      </dgm:t>
    </dgm:pt>
    <dgm:pt modelId="{405EED42-6C35-4EB4-9C53-ED86EA5428E3}" type="pres">
      <dgm:prSet presAssocID="{914BE601-1F52-4C4F-AAFF-6950E4EB32FE}" presName="connTx" presStyleLbl="parChTrans1D4" presStyleIdx="2" presStyleCnt="4"/>
      <dgm:spPr/>
      <dgm:t>
        <a:bodyPr/>
        <a:lstStyle/>
        <a:p>
          <a:endParaRPr lang="en-US"/>
        </a:p>
      </dgm:t>
    </dgm:pt>
    <dgm:pt modelId="{4AF17227-A115-4D9C-A21F-574CA6B97C48}" type="pres">
      <dgm:prSet presAssocID="{AD299D4B-AC66-4BF4-882E-8DB8F840BD65}" presName="root2" presStyleCnt="0"/>
      <dgm:spPr/>
    </dgm:pt>
    <dgm:pt modelId="{495901BD-29CD-48A6-868B-B1AE543B9BA6}" type="pres">
      <dgm:prSet presAssocID="{AD299D4B-AC66-4BF4-882E-8DB8F840BD65}" presName="LevelTwoTextNode" presStyleLbl="node4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54E6EAA-751C-4451-97D6-A9C9BE5F58B8}" type="pres">
      <dgm:prSet presAssocID="{AD299D4B-AC66-4BF4-882E-8DB8F840BD65}" presName="level3hierChild" presStyleCnt="0"/>
      <dgm:spPr/>
    </dgm:pt>
    <dgm:pt modelId="{9E44D45D-5F27-405F-94BE-F368F0E3BA38}" type="pres">
      <dgm:prSet presAssocID="{FDCE53E5-479F-4156-AD0B-B96A669A0AC3}" presName="conn2-1" presStyleLbl="parChTrans1D2" presStyleIdx="3" presStyleCnt="4"/>
      <dgm:spPr/>
      <dgm:t>
        <a:bodyPr/>
        <a:lstStyle/>
        <a:p>
          <a:endParaRPr lang="en-US"/>
        </a:p>
      </dgm:t>
    </dgm:pt>
    <dgm:pt modelId="{13BA2CF2-6F62-43CD-AC22-9A5DE093B3BC}" type="pres">
      <dgm:prSet presAssocID="{FDCE53E5-479F-4156-AD0B-B96A669A0AC3}" presName="connTx" presStyleLbl="parChTrans1D2" presStyleIdx="3" presStyleCnt="4"/>
      <dgm:spPr/>
      <dgm:t>
        <a:bodyPr/>
        <a:lstStyle/>
        <a:p>
          <a:endParaRPr lang="en-US"/>
        </a:p>
      </dgm:t>
    </dgm:pt>
    <dgm:pt modelId="{24825A5F-BF55-4EBF-8E1D-440868651947}" type="pres">
      <dgm:prSet presAssocID="{204412C8-07A2-47BD-8FBD-7BC784BA1EF3}" presName="root2" presStyleCnt="0"/>
      <dgm:spPr/>
    </dgm:pt>
    <dgm:pt modelId="{70E3549B-412A-4958-BD17-480421AE9BD4}" type="pres">
      <dgm:prSet presAssocID="{204412C8-07A2-47BD-8FBD-7BC784BA1EF3}" presName="LevelTwoTextNode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1D46EB1-622E-41E8-B0E4-F48D733CCE4F}" type="pres">
      <dgm:prSet presAssocID="{204412C8-07A2-47BD-8FBD-7BC784BA1EF3}" presName="level3hierChild" presStyleCnt="0"/>
      <dgm:spPr/>
    </dgm:pt>
    <dgm:pt modelId="{5694E1D1-1F1F-4E3E-8ACA-D30B101CB16A}" type="pres">
      <dgm:prSet presAssocID="{B9814DB1-6BD6-4044-8250-AE2910127080}" presName="conn2-1" presStyleLbl="parChTrans1D3" presStyleIdx="3" presStyleCnt="4"/>
      <dgm:spPr/>
      <dgm:t>
        <a:bodyPr/>
        <a:lstStyle/>
        <a:p>
          <a:endParaRPr lang="en-US"/>
        </a:p>
      </dgm:t>
    </dgm:pt>
    <dgm:pt modelId="{D31FD7B0-51BD-48C5-B8BB-263AB859B8ED}" type="pres">
      <dgm:prSet presAssocID="{B9814DB1-6BD6-4044-8250-AE2910127080}" presName="connTx" presStyleLbl="parChTrans1D3" presStyleIdx="3" presStyleCnt="4"/>
      <dgm:spPr/>
      <dgm:t>
        <a:bodyPr/>
        <a:lstStyle/>
        <a:p>
          <a:endParaRPr lang="en-US"/>
        </a:p>
      </dgm:t>
    </dgm:pt>
    <dgm:pt modelId="{EE3A1573-3594-4B02-968B-27AEDCA79B4B}" type="pres">
      <dgm:prSet presAssocID="{5BF20CC4-C38C-4FFE-89C6-C46A43EDF43B}" presName="root2" presStyleCnt="0"/>
      <dgm:spPr/>
    </dgm:pt>
    <dgm:pt modelId="{B418D506-D26F-4A35-8A69-38C38B931671}" type="pres">
      <dgm:prSet presAssocID="{5BF20CC4-C38C-4FFE-89C6-C46A43EDF43B}" presName="LevelTwoTextNode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CCD7976-4EB2-4692-812D-590479C122C8}" type="pres">
      <dgm:prSet presAssocID="{5BF20CC4-C38C-4FFE-89C6-C46A43EDF43B}" presName="level3hierChild" presStyleCnt="0"/>
      <dgm:spPr/>
    </dgm:pt>
    <dgm:pt modelId="{C59B0E4A-DC3B-45FE-AD4C-70D3C51CB1F4}" type="pres">
      <dgm:prSet presAssocID="{AA9FD51F-9299-4A71-B9EE-B31F8FB312CD}" presName="conn2-1" presStyleLbl="parChTrans1D4" presStyleIdx="3" presStyleCnt="4"/>
      <dgm:spPr/>
      <dgm:t>
        <a:bodyPr/>
        <a:lstStyle/>
        <a:p>
          <a:endParaRPr lang="en-US"/>
        </a:p>
      </dgm:t>
    </dgm:pt>
    <dgm:pt modelId="{FB4980F3-F98C-44C7-8461-4B676FCED6DF}" type="pres">
      <dgm:prSet presAssocID="{AA9FD51F-9299-4A71-B9EE-B31F8FB312CD}" presName="connTx" presStyleLbl="parChTrans1D4" presStyleIdx="3" presStyleCnt="4"/>
      <dgm:spPr/>
      <dgm:t>
        <a:bodyPr/>
        <a:lstStyle/>
        <a:p>
          <a:endParaRPr lang="en-US"/>
        </a:p>
      </dgm:t>
    </dgm:pt>
    <dgm:pt modelId="{D9EA6A50-5067-4974-ACC4-C7F653A2840B}" type="pres">
      <dgm:prSet presAssocID="{925FE054-DAAD-4538-B415-039D8EC3B616}" presName="root2" presStyleCnt="0"/>
      <dgm:spPr/>
    </dgm:pt>
    <dgm:pt modelId="{AE08CA0A-4512-4D08-95A4-6C19230D9C5D}" type="pres">
      <dgm:prSet presAssocID="{925FE054-DAAD-4538-B415-039D8EC3B616}" presName="LevelTwoTextNode" presStyleLbl="node4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5D9BCBE-F76E-4B46-B19A-630030706C0B}" type="pres">
      <dgm:prSet presAssocID="{925FE054-DAAD-4538-B415-039D8EC3B616}" presName="level3hierChild" presStyleCnt="0"/>
      <dgm:spPr/>
    </dgm:pt>
  </dgm:ptLst>
  <dgm:cxnLst>
    <dgm:cxn modelId="{DB9497E1-CC61-4F2D-8E72-99BC0F9BDEA2}" type="presOf" srcId="{914BE601-1F52-4C4F-AAFF-6950E4EB32FE}" destId="{ADA85195-5B94-4B7B-AA9D-D8A42D2184A6}" srcOrd="0" destOrd="0" presId="urn:microsoft.com/office/officeart/2005/8/layout/hierarchy2"/>
    <dgm:cxn modelId="{79C421BA-04D7-475F-B4F7-9ACB32F398EC}" srcId="{563A2E9B-38DD-4774-8106-13E09831E6B4}" destId="{C8AE199D-5749-49E7-8483-BF65DCC38371}" srcOrd="2" destOrd="0" parTransId="{C42B44A2-E8F5-4F93-87C5-903D96C6ACA4}" sibTransId="{45D7DFD6-3E38-4360-A3AF-7B9B8EF7C4D0}"/>
    <dgm:cxn modelId="{ECBFA265-EA1B-4D1C-9B8D-10AE1B48778D}" type="presOf" srcId="{FDCE53E5-479F-4156-AD0B-B96A669A0AC3}" destId="{9E44D45D-5F27-405F-94BE-F368F0E3BA38}" srcOrd="0" destOrd="0" presId="urn:microsoft.com/office/officeart/2005/8/layout/hierarchy2"/>
    <dgm:cxn modelId="{11B178FF-2A31-45B2-9263-DE91B93C9DBA}" type="presOf" srcId="{DAF4949F-45CB-4605-A5A5-7A4D390E92E6}" destId="{DF81DA0D-9783-4797-AE42-A477194A914D}" srcOrd="1" destOrd="0" presId="urn:microsoft.com/office/officeart/2005/8/layout/hierarchy2"/>
    <dgm:cxn modelId="{3C082162-AE0A-4C49-889B-6DEE4AA4458F}" type="presOf" srcId="{4A8E1450-FB3A-43C5-AAA0-0C61351F1766}" destId="{69108C80-2601-4504-9EF4-DF1C5BBC0F77}" srcOrd="1" destOrd="0" presId="urn:microsoft.com/office/officeart/2005/8/layout/hierarchy2"/>
    <dgm:cxn modelId="{6B85DC5B-D0E5-4951-A585-2C1D24E6184F}" type="presOf" srcId="{38E2E715-AC10-48EE-9BAC-66233F658841}" destId="{2BD2C04E-A872-428A-B1BB-4A1B21856A38}" srcOrd="0" destOrd="0" presId="urn:microsoft.com/office/officeart/2005/8/layout/hierarchy2"/>
    <dgm:cxn modelId="{3B122355-D778-460E-8B6F-6DDB2CEBCD8E}" type="presOf" srcId="{FDCE53E5-479F-4156-AD0B-B96A669A0AC3}" destId="{13BA2CF2-6F62-43CD-AC22-9A5DE093B3BC}" srcOrd="1" destOrd="0" presId="urn:microsoft.com/office/officeart/2005/8/layout/hierarchy2"/>
    <dgm:cxn modelId="{83E91406-4665-45B1-8B81-C00E3AF2AAB2}" type="presOf" srcId="{5BF20CC4-C38C-4FFE-89C6-C46A43EDF43B}" destId="{B418D506-D26F-4A35-8A69-38C38B931671}" srcOrd="0" destOrd="0" presId="urn:microsoft.com/office/officeart/2005/8/layout/hierarchy2"/>
    <dgm:cxn modelId="{4C5EB79C-27E1-497C-A009-5A9327BCBF84}" type="presOf" srcId="{EAEA19E7-3B54-496E-9B19-1AEBB301436B}" destId="{460429BB-D38B-4C23-9475-E8C74B561E4B}" srcOrd="1" destOrd="0" presId="urn:microsoft.com/office/officeart/2005/8/layout/hierarchy2"/>
    <dgm:cxn modelId="{6F01A89E-B8B8-4EE0-994A-704BB76BF865}" type="presOf" srcId="{0AEA8FF2-7688-4301-BD0D-F21EE5CE6F28}" destId="{331B2AA6-5095-40AA-9D4C-0A7B7ACF5825}" srcOrd="0" destOrd="0" presId="urn:microsoft.com/office/officeart/2005/8/layout/hierarchy2"/>
    <dgm:cxn modelId="{F0138DB2-3974-48BD-88A1-7D9B0C261651}" srcId="{597EC297-FF03-48E5-9CBC-7372FF710C91}" destId="{AD299D4B-AC66-4BF4-882E-8DB8F840BD65}" srcOrd="0" destOrd="0" parTransId="{914BE601-1F52-4C4F-AAFF-6950E4EB32FE}" sibTransId="{536D8A4C-15DD-47A7-AC0F-B3AD79E0D4E6}"/>
    <dgm:cxn modelId="{DA7BCCF9-89F1-4066-B519-38FEC2881FC6}" type="presOf" srcId="{EAEA19E7-3B54-496E-9B19-1AEBB301436B}" destId="{F6FFA782-FC5B-488F-B5A5-97100265FFBA}" srcOrd="0" destOrd="0" presId="urn:microsoft.com/office/officeart/2005/8/layout/hierarchy2"/>
    <dgm:cxn modelId="{E09A1AFE-2842-475B-8707-33E7BFF2E7CF}" type="presOf" srcId="{79779FB3-0A0D-46BE-827A-217B8DF6E27D}" destId="{AF1D5DA6-5580-4F18-97AA-96BD6B4612CB}" srcOrd="0" destOrd="0" presId="urn:microsoft.com/office/officeart/2005/8/layout/hierarchy2"/>
    <dgm:cxn modelId="{4E3118EC-7457-4DB0-9662-B59E42314891}" srcId="{AFFCD4BD-99BC-4164-9FF1-D823478A382E}" destId="{CC0297DB-205D-4398-857A-82B2996B6E68}" srcOrd="0" destOrd="0" parTransId="{EAEA19E7-3B54-496E-9B19-1AEBB301436B}" sibTransId="{599A06F8-7787-41F8-8ABB-40490D01674B}"/>
    <dgm:cxn modelId="{79FBEB40-99A9-470F-B99C-4F36E5628E2C}" type="presOf" srcId="{2D6B4BC3-72C9-4944-A64E-7845DC57D0C7}" destId="{E409D7EE-5D89-4B15-845D-E1ED4BE50C51}" srcOrd="0" destOrd="0" presId="urn:microsoft.com/office/officeart/2005/8/layout/hierarchy2"/>
    <dgm:cxn modelId="{0C66EC30-247A-4DE6-B1FE-40A8DCB78524}" type="presOf" srcId="{6E83582D-2969-46B7-97D0-3E57518D5C45}" destId="{FE0C88BA-1D4F-4323-9881-3ED503F3B262}" srcOrd="0" destOrd="0" presId="urn:microsoft.com/office/officeart/2005/8/layout/hierarchy2"/>
    <dgm:cxn modelId="{6A27F5B0-2E93-441D-BDA8-01B5A9337D89}" type="presOf" srcId="{563A2E9B-38DD-4774-8106-13E09831E6B4}" destId="{D95D7573-332E-4C32-8298-973BA1BB30D7}" srcOrd="0" destOrd="0" presId="urn:microsoft.com/office/officeart/2005/8/layout/hierarchy2"/>
    <dgm:cxn modelId="{C3216AAB-80F0-449B-AEF2-C3E62EE66428}" type="presOf" srcId="{38E2E715-AC10-48EE-9BAC-66233F658841}" destId="{22315BF2-C486-4418-8B61-DCAEC73FC3AC}" srcOrd="1" destOrd="0" presId="urn:microsoft.com/office/officeart/2005/8/layout/hierarchy2"/>
    <dgm:cxn modelId="{CB1F7410-6B16-46D8-8310-A7729C1A57BE}" type="presOf" srcId="{597EC297-FF03-48E5-9CBC-7372FF710C91}" destId="{1E2FE859-5638-4B34-9D1E-76DA7A76F1C2}" srcOrd="0" destOrd="0" presId="urn:microsoft.com/office/officeart/2005/8/layout/hierarchy2"/>
    <dgm:cxn modelId="{001F6DC8-F00A-4DC1-B2FA-A31D455791BA}" type="presOf" srcId="{CC0297DB-205D-4398-857A-82B2996B6E68}" destId="{233EF32E-D308-4142-A788-51F03D5F81D1}" srcOrd="0" destOrd="0" presId="urn:microsoft.com/office/officeart/2005/8/layout/hierarchy2"/>
    <dgm:cxn modelId="{B7CA032E-3D38-47F9-B253-80B099283634}" srcId="{563A2E9B-38DD-4774-8106-13E09831E6B4}" destId="{79779FB3-0A0D-46BE-827A-217B8DF6E27D}" srcOrd="0" destOrd="0" parTransId="{6E83582D-2969-46B7-97D0-3E57518D5C45}" sibTransId="{A9D0831B-205F-4C64-A025-DC9F07BA4C70}"/>
    <dgm:cxn modelId="{71D0DBD2-D404-4FF0-8D36-BCC2C27847F0}" type="presOf" srcId="{6E83582D-2969-46B7-97D0-3E57518D5C45}" destId="{EC90D173-FD77-4511-9420-A83B1F00F010}" srcOrd="1" destOrd="0" presId="urn:microsoft.com/office/officeart/2005/8/layout/hierarchy2"/>
    <dgm:cxn modelId="{23E69654-E3AD-4A94-B294-A49B6873BDF4}" srcId="{5BF20CC4-C38C-4FFE-89C6-C46A43EDF43B}" destId="{925FE054-DAAD-4538-B415-039D8EC3B616}" srcOrd="0" destOrd="0" parTransId="{AA9FD51F-9299-4A71-B9EE-B31F8FB312CD}" sibTransId="{61F4EE16-5A36-4430-8054-5D1B62CE367E}"/>
    <dgm:cxn modelId="{DE56749E-D475-4232-9AB8-AB9866E86350}" srcId="{563A2E9B-38DD-4774-8106-13E09831E6B4}" destId="{204412C8-07A2-47BD-8FBD-7BC784BA1EF3}" srcOrd="3" destOrd="0" parTransId="{FDCE53E5-479F-4156-AD0B-B96A669A0AC3}" sibTransId="{3411C993-D087-484D-B9C2-AD223E0259F3}"/>
    <dgm:cxn modelId="{7E6BE30F-B4F3-49C4-9881-3E6785C3BB2B}" type="presOf" srcId="{AA9FD51F-9299-4A71-B9EE-B31F8FB312CD}" destId="{C59B0E4A-DC3B-45FE-AD4C-70D3C51CB1F4}" srcOrd="0" destOrd="0" presId="urn:microsoft.com/office/officeart/2005/8/layout/hierarchy2"/>
    <dgm:cxn modelId="{A33EDE6C-A07D-4BD6-98AF-15C0C9AC12F7}" srcId="{204412C8-07A2-47BD-8FBD-7BC784BA1EF3}" destId="{5BF20CC4-C38C-4FFE-89C6-C46A43EDF43B}" srcOrd="0" destOrd="0" parTransId="{B9814DB1-6BD6-4044-8250-AE2910127080}" sibTransId="{263F5E50-CB0A-4690-AC2E-867894D0734E}"/>
    <dgm:cxn modelId="{3729B98C-74AE-4625-8E19-0121ADE83B55}" type="presOf" srcId="{B9814DB1-6BD6-4044-8250-AE2910127080}" destId="{D31FD7B0-51BD-48C5-B8BB-263AB859B8ED}" srcOrd="1" destOrd="0" presId="urn:microsoft.com/office/officeart/2005/8/layout/hierarchy2"/>
    <dgm:cxn modelId="{B178D576-8CD7-4969-85BE-D9456EBB5940}" type="presOf" srcId="{AD299D4B-AC66-4BF4-882E-8DB8F840BD65}" destId="{495901BD-29CD-48A6-868B-B1AE543B9BA6}" srcOrd="0" destOrd="0" presId="urn:microsoft.com/office/officeart/2005/8/layout/hierarchy2"/>
    <dgm:cxn modelId="{9B43AFE5-02DD-4F8B-9C4B-87A7C4D14281}" srcId="{0AEA8FF2-7688-4301-BD0D-F21EE5CE6F28}" destId="{563A2E9B-38DD-4774-8106-13E09831E6B4}" srcOrd="0" destOrd="0" parTransId="{54212704-F2ED-4323-B925-11BCEF28EFCF}" sibTransId="{BCD2B073-275B-4D3B-A44C-1B37B785BDDF}"/>
    <dgm:cxn modelId="{01DD32EE-E25A-4871-843F-3150238BAA83}" type="presOf" srcId="{009F1568-18B2-4779-86F8-816FE4C61F12}" destId="{794BB6F8-578E-4415-91EE-4899AE22018D}" srcOrd="0" destOrd="0" presId="urn:microsoft.com/office/officeart/2005/8/layout/hierarchy2"/>
    <dgm:cxn modelId="{BC3CC670-B05E-4C25-A2EA-8223AC122CF2}" type="presOf" srcId="{5567EE71-B2F9-4CCD-8368-613D71DB01D2}" destId="{D4512E38-271F-4D69-B485-E589B6601875}" srcOrd="1" destOrd="0" presId="urn:microsoft.com/office/officeart/2005/8/layout/hierarchy2"/>
    <dgm:cxn modelId="{C94E1FEA-73C3-4901-BF7F-67F5959FB794}" type="presOf" srcId="{925FE054-DAAD-4538-B415-039D8EC3B616}" destId="{AE08CA0A-4512-4D08-95A4-6C19230D9C5D}" srcOrd="0" destOrd="0" presId="urn:microsoft.com/office/officeart/2005/8/layout/hierarchy2"/>
    <dgm:cxn modelId="{452AB821-4E7D-4675-B554-B24E7803EBF6}" type="presOf" srcId="{4A8E1450-FB3A-43C5-AAA0-0C61351F1766}" destId="{ED84295E-575E-4C0E-8F83-645C1CF9591A}" srcOrd="0" destOrd="0" presId="urn:microsoft.com/office/officeart/2005/8/layout/hierarchy2"/>
    <dgm:cxn modelId="{97C187BD-FAAF-44F8-B99D-6B0EA20DFED9}" type="presOf" srcId="{AFFCD4BD-99BC-4164-9FF1-D823478A382E}" destId="{C5938909-8B8C-43D6-9C1F-0488B4DFCD2B}" srcOrd="0" destOrd="0" presId="urn:microsoft.com/office/officeart/2005/8/layout/hierarchy2"/>
    <dgm:cxn modelId="{C19681F0-EA04-4AF4-BBE4-CF210538CBFA}" srcId="{563A2E9B-38DD-4774-8106-13E09831E6B4}" destId="{AFFCD4BD-99BC-4164-9FF1-D823478A382E}" srcOrd="1" destOrd="0" parTransId="{4A8E1450-FB3A-43C5-AAA0-0C61351F1766}" sibTransId="{699F30C3-1671-4194-8197-712F1823CB3E}"/>
    <dgm:cxn modelId="{1F7CFEC8-065B-4E15-AF07-177F2BF0FA99}" type="presOf" srcId="{DAF4949F-45CB-4605-A5A5-7A4D390E92E6}" destId="{5585B488-2B73-4E28-845B-0615B66559CC}" srcOrd="0" destOrd="0" presId="urn:microsoft.com/office/officeart/2005/8/layout/hierarchy2"/>
    <dgm:cxn modelId="{3B98D551-F34D-4034-965A-3EF15C23BD5F}" srcId="{CC0297DB-205D-4398-857A-82B2996B6E68}" destId="{9AB05BBC-CE90-4E39-95F3-9A06444375D1}" srcOrd="0" destOrd="0" parTransId="{2D6B4BC3-72C9-4944-A64E-7845DC57D0C7}" sibTransId="{1743A545-223B-4D38-8994-E13A88B6A271}"/>
    <dgm:cxn modelId="{37734319-5F4D-4CD3-9C22-385617C031DC}" type="presOf" srcId="{AA9FD51F-9299-4A71-B9EE-B31F8FB312CD}" destId="{FB4980F3-F98C-44C7-8461-4B676FCED6DF}" srcOrd="1" destOrd="0" presId="urn:microsoft.com/office/officeart/2005/8/layout/hierarchy2"/>
    <dgm:cxn modelId="{04910324-6C07-48E0-A3BC-950A114B30F2}" type="presOf" srcId="{5567EE71-B2F9-4CCD-8368-613D71DB01D2}" destId="{8AA627CC-6D2F-4F75-869B-48A8BBD6BB15}" srcOrd="0" destOrd="0" presId="urn:microsoft.com/office/officeart/2005/8/layout/hierarchy2"/>
    <dgm:cxn modelId="{438F86EB-1FDE-44B8-9F73-8825AF4153A9}" type="presOf" srcId="{914BE601-1F52-4C4F-AAFF-6950E4EB32FE}" destId="{405EED42-6C35-4EB4-9C53-ED86EA5428E3}" srcOrd="1" destOrd="0" presId="urn:microsoft.com/office/officeart/2005/8/layout/hierarchy2"/>
    <dgm:cxn modelId="{95B21436-DBF3-4BCA-9AC1-0F10565A5857}" type="presOf" srcId="{C42B44A2-E8F5-4F93-87C5-903D96C6ACA4}" destId="{E43D1081-3D94-4AAE-8A6F-4D25ED7976B4}" srcOrd="0" destOrd="0" presId="urn:microsoft.com/office/officeart/2005/8/layout/hierarchy2"/>
    <dgm:cxn modelId="{5F6FC656-17E2-4855-A365-E70CC914E0AD}" srcId="{C8AE199D-5749-49E7-8483-BF65DCC38371}" destId="{597EC297-FF03-48E5-9CBC-7372FF710C91}" srcOrd="0" destOrd="0" parTransId="{DAF4949F-45CB-4605-A5A5-7A4D390E92E6}" sibTransId="{9D0D91E3-1C33-4A97-A9E4-AEC5920A44DD}"/>
    <dgm:cxn modelId="{7F811EFD-7C23-4940-9352-FA480BB8F6C4}" type="presOf" srcId="{2D6B4BC3-72C9-4944-A64E-7845DC57D0C7}" destId="{FE9784DD-23D8-47DA-89FA-85E3EEB74DBE}" srcOrd="1" destOrd="0" presId="urn:microsoft.com/office/officeart/2005/8/layout/hierarchy2"/>
    <dgm:cxn modelId="{EB318750-BE47-4893-8317-EC7BD7DA8DD9}" type="presOf" srcId="{B9814DB1-6BD6-4044-8250-AE2910127080}" destId="{5694E1D1-1F1F-4E3E-8ACA-D30B101CB16A}" srcOrd="0" destOrd="0" presId="urn:microsoft.com/office/officeart/2005/8/layout/hierarchy2"/>
    <dgm:cxn modelId="{78C5C40E-94AF-4CD1-92AD-E31760834CA1}" type="presOf" srcId="{C42B44A2-E8F5-4F93-87C5-903D96C6ACA4}" destId="{8694EA2E-508C-4548-B779-D06F85D8787B}" srcOrd="1" destOrd="0" presId="urn:microsoft.com/office/officeart/2005/8/layout/hierarchy2"/>
    <dgm:cxn modelId="{7BF803DE-104C-47C1-9DAF-55B853CC8F67}" srcId="{009F1568-18B2-4779-86F8-816FE4C61F12}" destId="{6AC8396E-18A3-4217-8548-5CBF3815EBD0}" srcOrd="0" destOrd="0" parTransId="{5567EE71-B2F9-4CCD-8368-613D71DB01D2}" sibTransId="{B2A0AE02-4BB6-4CE5-8607-7769B64EC7DD}"/>
    <dgm:cxn modelId="{DE357186-FB0C-48AF-B983-C4DB07C80F2B}" type="presOf" srcId="{204412C8-07A2-47BD-8FBD-7BC784BA1EF3}" destId="{70E3549B-412A-4958-BD17-480421AE9BD4}" srcOrd="0" destOrd="0" presId="urn:microsoft.com/office/officeart/2005/8/layout/hierarchy2"/>
    <dgm:cxn modelId="{6C36F560-6DD2-4162-B727-C019F77C7544}" type="presOf" srcId="{6AC8396E-18A3-4217-8548-5CBF3815EBD0}" destId="{AEA407BE-A7EB-4344-8F5F-66DB31B9DDDE}" srcOrd="0" destOrd="0" presId="urn:microsoft.com/office/officeart/2005/8/layout/hierarchy2"/>
    <dgm:cxn modelId="{2D08F878-22C4-4440-8785-7614ADEFA10B}" srcId="{79779FB3-0A0D-46BE-827A-217B8DF6E27D}" destId="{009F1568-18B2-4779-86F8-816FE4C61F12}" srcOrd="0" destOrd="0" parTransId="{38E2E715-AC10-48EE-9BAC-66233F658841}" sibTransId="{2C3471FD-1681-4B6D-AE66-C72C0288D30A}"/>
    <dgm:cxn modelId="{0B2262A1-D209-4DA6-B4C9-70EE374160BF}" type="presOf" srcId="{9AB05BBC-CE90-4E39-95F3-9A06444375D1}" destId="{43A953C1-F56C-4355-9EFD-E5740C4A6E13}" srcOrd="0" destOrd="0" presId="urn:microsoft.com/office/officeart/2005/8/layout/hierarchy2"/>
    <dgm:cxn modelId="{A3BF2FA4-9A5B-4855-BA89-F11EE3110D67}" type="presOf" srcId="{C8AE199D-5749-49E7-8483-BF65DCC38371}" destId="{08E78DFC-8362-4F73-A940-8E98F8B21F85}" srcOrd="0" destOrd="0" presId="urn:microsoft.com/office/officeart/2005/8/layout/hierarchy2"/>
    <dgm:cxn modelId="{8B1E0D8B-2397-405A-9A09-70ADEAD28F2B}" type="presParOf" srcId="{331B2AA6-5095-40AA-9D4C-0A7B7ACF5825}" destId="{824A08F1-9960-4763-8EE6-8826681FEB3B}" srcOrd="0" destOrd="0" presId="urn:microsoft.com/office/officeart/2005/8/layout/hierarchy2"/>
    <dgm:cxn modelId="{E4F9D9EE-8C9C-43F8-8442-CCA952688FBB}" type="presParOf" srcId="{824A08F1-9960-4763-8EE6-8826681FEB3B}" destId="{D95D7573-332E-4C32-8298-973BA1BB30D7}" srcOrd="0" destOrd="0" presId="urn:microsoft.com/office/officeart/2005/8/layout/hierarchy2"/>
    <dgm:cxn modelId="{97E124F3-BB7F-4AA2-83B3-0C43361766EC}" type="presParOf" srcId="{824A08F1-9960-4763-8EE6-8826681FEB3B}" destId="{ABCC693C-D66C-438D-BCC5-BDC4B56DBAC4}" srcOrd="1" destOrd="0" presId="urn:microsoft.com/office/officeart/2005/8/layout/hierarchy2"/>
    <dgm:cxn modelId="{B71751B5-3070-499E-A5D4-CF3219F00396}" type="presParOf" srcId="{ABCC693C-D66C-438D-BCC5-BDC4B56DBAC4}" destId="{FE0C88BA-1D4F-4323-9881-3ED503F3B262}" srcOrd="0" destOrd="0" presId="urn:microsoft.com/office/officeart/2005/8/layout/hierarchy2"/>
    <dgm:cxn modelId="{298D4990-93CA-460C-BC42-D6113B43C50F}" type="presParOf" srcId="{FE0C88BA-1D4F-4323-9881-3ED503F3B262}" destId="{EC90D173-FD77-4511-9420-A83B1F00F010}" srcOrd="0" destOrd="0" presId="urn:microsoft.com/office/officeart/2005/8/layout/hierarchy2"/>
    <dgm:cxn modelId="{2A132156-406A-4DB3-8AF8-22DD917BF1AA}" type="presParOf" srcId="{ABCC693C-D66C-438D-BCC5-BDC4B56DBAC4}" destId="{0F3123BE-37A2-49D8-A06F-A59436D01F36}" srcOrd="1" destOrd="0" presId="urn:microsoft.com/office/officeart/2005/8/layout/hierarchy2"/>
    <dgm:cxn modelId="{BD783409-5152-4EA2-A291-FFBAB792A2F3}" type="presParOf" srcId="{0F3123BE-37A2-49D8-A06F-A59436D01F36}" destId="{AF1D5DA6-5580-4F18-97AA-96BD6B4612CB}" srcOrd="0" destOrd="0" presId="urn:microsoft.com/office/officeart/2005/8/layout/hierarchy2"/>
    <dgm:cxn modelId="{82C448E6-4988-4704-AC94-12BC6745C1FE}" type="presParOf" srcId="{0F3123BE-37A2-49D8-A06F-A59436D01F36}" destId="{C316AB12-70DB-4936-94FC-B0E6391B569E}" srcOrd="1" destOrd="0" presId="urn:microsoft.com/office/officeart/2005/8/layout/hierarchy2"/>
    <dgm:cxn modelId="{A1DF6950-9D4A-4537-A7C0-0ACC2DFBE826}" type="presParOf" srcId="{C316AB12-70DB-4936-94FC-B0E6391B569E}" destId="{2BD2C04E-A872-428A-B1BB-4A1B21856A38}" srcOrd="0" destOrd="0" presId="urn:microsoft.com/office/officeart/2005/8/layout/hierarchy2"/>
    <dgm:cxn modelId="{70402E59-8E7E-4CED-883A-1D5D2FB40634}" type="presParOf" srcId="{2BD2C04E-A872-428A-B1BB-4A1B21856A38}" destId="{22315BF2-C486-4418-8B61-DCAEC73FC3AC}" srcOrd="0" destOrd="0" presId="urn:microsoft.com/office/officeart/2005/8/layout/hierarchy2"/>
    <dgm:cxn modelId="{8A9E7983-7F7E-4565-8270-634D52479A5C}" type="presParOf" srcId="{C316AB12-70DB-4936-94FC-B0E6391B569E}" destId="{94D14BCC-76BC-4F81-8AE3-9DB0AC0ED42F}" srcOrd="1" destOrd="0" presId="urn:microsoft.com/office/officeart/2005/8/layout/hierarchy2"/>
    <dgm:cxn modelId="{232662C8-2046-425E-A1CB-B00C9BDDF183}" type="presParOf" srcId="{94D14BCC-76BC-4F81-8AE3-9DB0AC0ED42F}" destId="{794BB6F8-578E-4415-91EE-4899AE22018D}" srcOrd="0" destOrd="0" presId="urn:microsoft.com/office/officeart/2005/8/layout/hierarchy2"/>
    <dgm:cxn modelId="{4B1AD74C-A152-4382-8DBA-79880AABFCC5}" type="presParOf" srcId="{94D14BCC-76BC-4F81-8AE3-9DB0AC0ED42F}" destId="{175021D8-BCAD-4983-AE0C-2553A0B95BA9}" srcOrd="1" destOrd="0" presId="urn:microsoft.com/office/officeart/2005/8/layout/hierarchy2"/>
    <dgm:cxn modelId="{5605D758-17A1-49B6-8B9A-9CA280378E5F}" type="presParOf" srcId="{175021D8-BCAD-4983-AE0C-2553A0B95BA9}" destId="{8AA627CC-6D2F-4F75-869B-48A8BBD6BB15}" srcOrd="0" destOrd="0" presId="urn:microsoft.com/office/officeart/2005/8/layout/hierarchy2"/>
    <dgm:cxn modelId="{358D615E-1813-4CC6-8065-506874A2BAEB}" type="presParOf" srcId="{8AA627CC-6D2F-4F75-869B-48A8BBD6BB15}" destId="{D4512E38-271F-4D69-B485-E589B6601875}" srcOrd="0" destOrd="0" presId="urn:microsoft.com/office/officeart/2005/8/layout/hierarchy2"/>
    <dgm:cxn modelId="{03FBA3F4-8C5D-4EF9-992C-CE658B2C6B2F}" type="presParOf" srcId="{175021D8-BCAD-4983-AE0C-2553A0B95BA9}" destId="{4ACD0048-5B19-4CF3-916F-C0741A91C18D}" srcOrd="1" destOrd="0" presId="urn:microsoft.com/office/officeart/2005/8/layout/hierarchy2"/>
    <dgm:cxn modelId="{EFAA7215-0602-407B-9974-F23076F6FB5A}" type="presParOf" srcId="{4ACD0048-5B19-4CF3-916F-C0741A91C18D}" destId="{AEA407BE-A7EB-4344-8F5F-66DB31B9DDDE}" srcOrd="0" destOrd="0" presId="urn:microsoft.com/office/officeart/2005/8/layout/hierarchy2"/>
    <dgm:cxn modelId="{1BCE28A5-EE52-4E61-A9A4-350220E6E9AE}" type="presParOf" srcId="{4ACD0048-5B19-4CF3-916F-C0741A91C18D}" destId="{572DD7DC-2724-4E74-B975-FF8BF9B9493B}" srcOrd="1" destOrd="0" presId="urn:microsoft.com/office/officeart/2005/8/layout/hierarchy2"/>
    <dgm:cxn modelId="{267D7E32-FB10-42AF-ABB3-C3DDDE10B093}" type="presParOf" srcId="{ABCC693C-D66C-438D-BCC5-BDC4B56DBAC4}" destId="{ED84295E-575E-4C0E-8F83-645C1CF9591A}" srcOrd="2" destOrd="0" presId="urn:microsoft.com/office/officeart/2005/8/layout/hierarchy2"/>
    <dgm:cxn modelId="{A89B2D1E-DBD2-4251-8080-4DEDFCF02CC8}" type="presParOf" srcId="{ED84295E-575E-4C0E-8F83-645C1CF9591A}" destId="{69108C80-2601-4504-9EF4-DF1C5BBC0F77}" srcOrd="0" destOrd="0" presId="urn:microsoft.com/office/officeart/2005/8/layout/hierarchy2"/>
    <dgm:cxn modelId="{9EFC6F28-C380-4CA4-9CCB-1E5EF06FBA1C}" type="presParOf" srcId="{ABCC693C-D66C-438D-BCC5-BDC4B56DBAC4}" destId="{2D2CC58F-E7B7-4F9E-B714-4437CF2858DF}" srcOrd="3" destOrd="0" presId="urn:microsoft.com/office/officeart/2005/8/layout/hierarchy2"/>
    <dgm:cxn modelId="{7095ADA9-2196-4D6F-B4E1-F2E768498D73}" type="presParOf" srcId="{2D2CC58F-E7B7-4F9E-B714-4437CF2858DF}" destId="{C5938909-8B8C-43D6-9C1F-0488B4DFCD2B}" srcOrd="0" destOrd="0" presId="urn:microsoft.com/office/officeart/2005/8/layout/hierarchy2"/>
    <dgm:cxn modelId="{EA096CC8-3F9B-4074-8669-F893F03DDBB1}" type="presParOf" srcId="{2D2CC58F-E7B7-4F9E-B714-4437CF2858DF}" destId="{0B1FDFE3-F4F4-407F-801D-FED8FC2EA82D}" srcOrd="1" destOrd="0" presId="urn:microsoft.com/office/officeart/2005/8/layout/hierarchy2"/>
    <dgm:cxn modelId="{FDDB7E83-79B8-4805-BF62-FC3EC1362E78}" type="presParOf" srcId="{0B1FDFE3-F4F4-407F-801D-FED8FC2EA82D}" destId="{F6FFA782-FC5B-488F-B5A5-97100265FFBA}" srcOrd="0" destOrd="0" presId="urn:microsoft.com/office/officeart/2005/8/layout/hierarchy2"/>
    <dgm:cxn modelId="{06995B72-6D13-4F43-BCB7-3587059D1357}" type="presParOf" srcId="{F6FFA782-FC5B-488F-B5A5-97100265FFBA}" destId="{460429BB-D38B-4C23-9475-E8C74B561E4B}" srcOrd="0" destOrd="0" presId="urn:microsoft.com/office/officeart/2005/8/layout/hierarchy2"/>
    <dgm:cxn modelId="{883B2288-938B-4A22-8B21-66D780EDCEDA}" type="presParOf" srcId="{0B1FDFE3-F4F4-407F-801D-FED8FC2EA82D}" destId="{F89DE593-ACBD-47AD-B6E6-A66D2103B693}" srcOrd="1" destOrd="0" presId="urn:microsoft.com/office/officeart/2005/8/layout/hierarchy2"/>
    <dgm:cxn modelId="{2938A701-583B-46CF-B037-CE9E71C8B145}" type="presParOf" srcId="{F89DE593-ACBD-47AD-B6E6-A66D2103B693}" destId="{233EF32E-D308-4142-A788-51F03D5F81D1}" srcOrd="0" destOrd="0" presId="urn:microsoft.com/office/officeart/2005/8/layout/hierarchy2"/>
    <dgm:cxn modelId="{BFCFFCA3-3A3F-4282-9B94-CB04901C29D9}" type="presParOf" srcId="{F89DE593-ACBD-47AD-B6E6-A66D2103B693}" destId="{80C3C32C-223C-4E26-8F6D-6AEBCB3ACAD4}" srcOrd="1" destOrd="0" presId="urn:microsoft.com/office/officeart/2005/8/layout/hierarchy2"/>
    <dgm:cxn modelId="{7D4962BD-73EC-4BA6-9375-DB7A3AD86880}" type="presParOf" srcId="{80C3C32C-223C-4E26-8F6D-6AEBCB3ACAD4}" destId="{E409D7EE-5D89-4B15-845D-E1ED4BE50C51}" srcOrd="0" destOrd="0" presId="urn:microsoft.com/office/officeart/2005/8/layout/hierarchy2"/>
    <dgm:cxn modelId="{35703D44-F984-47C8-99FD-1C8B66BCE183}" type="presParOf" srcId="{E409D7EE-5D89-4B15-845D-E1ED4BE50C51}" destId="{FE9784DD-23D8-47DA-89FA-85E3EEB74DBE}" srcOrd="0" destOrd="0" presId="urn:microsoft.com/office/officeart/2005/8/layout/hierarchy2"/>
    <dgm:cxn modelId="{24592D1E-E370-4BE1-9D76-833A1FDC2B39}" type="presParOf" srcId="{80C3C32C-223C-4E26-8F6D-6AEBCB3ACAD4}" destId="{EE40382F-39A1-4210-8050-A0AA75FAF80A}" srcOrd="1" destOrd="0" presId="urn:microsoft.com/office/officeart/2005/8/layout/hierarchy2"/>
    <dgm:cxn modelId="{44E452CA-8779-4F08-A5DD-03B4975BF174}" type="presParOf" srcId="{EE40382F-39A1-4210-8050-A0AA75FAF80A}" destId="{43A953C1-F56C-4355-9EFD-E5740C4A6E13}" srcOrd="0" destOrd="0" presId="urn:microsoft.com/office/officeart/2005/8/layout/hierarchy2"/>
    <dgm:cxn modelId="{473D321D-44A5-4ED2-88DE-BE8E6953628E}" type="presParOf" srcId="{EE40382F-39A1-4210-8050-A0AA75FAF80A}" destId="{23666E74-C7AB-4512-90CE-0A28A38655B3}" srcOrd="1" destOrd="0" presId="urn:microsoft.com/office/officeart/2005/8/layout/hierarchy2"/>
    <dgm:cxn modelId="{44DA743B-E1DD-4D7E-83F8-DCE5B3C07099}" type="presParOf" srcId="{ABCC693C-D66C-438D-BCC5-BDC4B56DBAC4}" destId="{E43D1081-3D94-4AAE-8A6F-4D25ED7976B4}" srcOrd="4" destOrd="0" presId="urn:microsoft.com/office/officeart/2005/8/layout/hierarchy2"/>
    <dgm:cxn modelId="{3C00608E-7130-4E1C-AA67-E8A3978A2198}" type="presParOf" srcId="{E43D1081-3D94-4AAE-8A6F-4D25ED7976B4}" destId="{8694EA2E-508C-4548-B779-D06F85D8787B}" srcOrd="0" destOrd="0" presId="urn:microsoft.com/office/officeart/2005/8/layout/hierarchy2"/>
    <dgm:cxn modelId="{6371162D-D345-4ED5-AFBE-4C594F3E9B69}" type="presParOf" srcId="{ABCC693C-D66C-438D-BCC5-BDC4B56DBAC4}" destId="{F806763B-6DB4-43B5-8942-CF42D6320F17}" srcOrd="5" destOrd="0" presId="urn:microsoft.com/office/officeart/2005/8/layout/hierarchy2"/>
    <dgm:cxn modelId="{BAC62FB0-484C-4665-B010-5355630C27F8}" type="presParOf" srcId="{F806763B-6DB4-43B5-8942-CF42D6320F17}" destId="{08E78DFC-8362-4F73-A940-8E98F8B21F85}" srcOrd="0" destOrd="0" presId="urn:microsoft.com/office/officeart/2005/8/layout/hierarchy2"/>
    <dgm:cxn modelId="{EB110CEC-0AA9-4C0D-B635-A819090DF9F2}" type="presParOf" srcId="{F806763B-6DB4-43B5-8942-CF42D6320F17}" destId="{B27CF259-26C1-4C30-8008-B5137CF33BDA}" srcOrd="1" destOrd="0" presId="urn:microsoft.com/office/officeart/2005/8/layout/hierarchy2"/>
    <dgm:cxn modelId="{D4A04D28-5056-423F-BE1C-719F13785289}" type="presParOf" srcId="{B27CF259-26C1-4C30-8008-B5137CF33BDA}" destId="{5585B488-2B73-4E28-845B-0615B66559CC}" srcOrd="0" destOrd="0" presId="urn:microsoft.com/office/officeart/2005/8/layout/hierarchy2"/>
    <dgm:cxn modelId="{39A3DD99-D372-44EC-87D9-322DA5DDE48C}" type="presParOf" srcId="{5585B488-2B73-4E28-845B-0615B66559CC}" destId="{DF81DA0D-9783-4797-AE42-A477194A914D}" srcOrd="0" destOrd="0" presId="urn:microsoft.com/office/officeart/2005/8/layout/hierarchy2"/>
    <dgm:cxn modelId="{772FB8BF-E4F2-4C0E-A445-9B1C693CB561}" type="presParOf" srcId="{B27CF259-26C1-4C30-8008-B5137CF33BDA}" destId="{E5ACF921-66E0-44FA-BF60-3F222DFAAAC1}" srcOrd="1" destOrd="0" presId="urn:microsoft.com/office/officeart/2005/8/layout/hierarchy2"/>
    <dgm:cxn modelId="{756F9F23-3C2B-4A4B-AE17-82574F89F749}" type="presParOf" srcId="{E5ACF921-66E0-44FA-BF60-3F222DFAAAC1}" destId="{1E2FE859-5638-4B34-9D1E-76DA7A76F1C2}" srcOrd="0" destOrd="0" presId="urn:microsoft.com/office/officeart/2005/8/layout/hierarchy2"/>
    <dgm:cxn modelId="{8C80ACA9-8676-4F5A-A01C-24DD800448C7}" type="presParOf" srcId="{E5ACF921-66E0-44FA-BF60-3F222DFAAAC1}" destId="{70C59BB8-0CA2-4A37-9687-FB3DEED55369}" srcOrd="1" destOrd="0" presId="urn:microsoft.com/office/officeart/2005/8/layout/hierarchy2"/>
    <dgm:cxn modelId="{B1D1E4E0-1508-4588-A687-386C578EAB03}" type="presParOf" srcId="{70C59BB8-0CA2-4A37-9687-FB3DEED55369}" destId="{ADA85195-5B94-4B7B-AA9D-D8A42D2184A6}" srcOrd="0" destOrd="0" presId="urn:microsoft.com/office/officeart/2005/8/layout/hierarchy2"/>
    <dgm:cxn modelId="{B36834AB-F432-4085-AE83-70C30AD81B10}" type="presParOf" srcId="{ADA85195-5B94-4B7B-AA9D-D8A42D2184A6}" destId="{405EED42-6C35-4EB4-9C53-ED86EA5428E3}" srcOrd="0" destOrd="0" presId="urn:microsoft.com/office/officeart/2005/8/layout/hierarchy2"/>
    <dgm:cxn modelId="{1E9C8050-2C43-49C8-A708-C22FD11091CF}" type="presParOf" srcId="{70C59BB8-0CA2-4A37-9687-FB3DEED55369}" destId="{4AF17227-A115-4D9C-A21F-574CA6B97C48}" srcOrd="1" destOrd="0" presId="urn:microsoft.com/office/officeart/2005/8/layout/hierarchy2"/>
    <dgm:cxn modelId="{37A214C0-8AB4-49A4-8C55-CB5347CF00D3}" type="presParOf" srcId="{4AF17227-A115-4D9C-A21F-574CA6B97C48}" destId="{495901BD-29CD-48A6-868B-B1AE543B9BA6}" srcOrd="0" destOrd="0" presId="urn:microsoft.com/office/officeart/2005/8/layout/hierarchy2"/>
    <dgm:cxn modelId="{C2CE9208-207A-4EA3-BE71-18BA5F136C34}" type="presParOf" srcId="{4AF17227-A115-4D9C-A21F-574CA6B97C48}" destId="{B54E6EAA-751C-4451-97D6-A9C9BE5F58B8}" srcOrd="1" destOrd="0" presId="urn:microsoft.com/office/officeart/2005/8/layout/hierarchy2"/>
    <dgm:cxn modelId="{DA1BF237-0EDF-4377-A15D-93E206B3B369}" type="presParOf" srcId="{ABCC693C-D66C-438D-BCC5-BDC4B56DBAC4}" destId="{9E44D45D-5F27-405F-94BE-F368F0E3BA38}" srcOrd="6" destOrd="0" presId="urn:microsoft.com/office/officeart/2005/8/layout/hierarchy2"/>
    <dgm:cxn modelId="{331C35A4-F35B-4CBA-88BF-72C0FE824E5F}" type="presParOf" srcId="{9E44D45D-5F27-405F-94BE-F368F0E3BA38}" destId="{13BA2CF2-6F62-43CD-AC22-9A5DE093B3BC}" srcOrd="0" destOrd="0" presId="urn:microsoft.com/office/officeart/2005/8/layout/hierarchy2"/>
    <dgm:cxn modelId="{EF584C55-015B-46A5-A5C5-10930DFA7E35}" type="presParOf" srcId="{ABCC693C-D66C-438D-BCC5-BDC4B56DBAC4}" destId="{24825A5F-BF55-4EBF-8E1D-440868651947}" srcOrd="7" destOrd="0" presId="urn:microsoft.com/office/officeart/2005/8/layout/hierarchy2"/>
    <dgm:cxn modelId="{83ADCB62-3FA5-4ABD-9BE2-4ED7D0FEA4B9}" type="presParOf" srcId="{24825A5F-BF55-4EBF-8E1D-440868651947}" destId="{70E3549B-412A-4958-BD17-480421AE9BD4}" srcOrd="0" destOrd="0" presId="urn:microsoft.com/office/officeart/2005/8/layout/hierarchy2"/>
    <dgm:cxn modelId="{3629CFAC-7B2D-452F-8674-BEC941829490}" type="presParOf" srcId="{24825A5F-BF55-4EBF-8E1D-440868651947}" destId="{41D46EB1-622E-41E8-B0E4-F48D733CCE4F}" srcOrd="1" destOrd="0" presId="urn:microsoft.com/office/officeart/2005/8/layout/hierarchy2"/>
    <dgm:cxn modelId="{A3D64A08-4240-47C7-B924-6EDB791F761D}" type="presParOf" srcId="{41D46EB1-622E-41E8-B0E4-F48D733CCE4F}" destId="{5694E1D1-1F1F-4E3E-8ACA-D30B101CB16A}" srcOrd="0" destOrd="0" presId="urn:microsoft.com/office/officeart/2005/8/layout/hierarchy2"/>
    <dgm:cxn modelId="{C5024209-7213-46FF-BCF6-0DC84E4C15EF}" type="presParOf" srcId="{5694E1D1-1F1F-4E3E-8ACA-D30B101CB16A}" destId="{D31FD7B0-51BD-48C5-B8BB-263AB859B8ED}" srcOrd="0" destOrd="0" presId="urn:microsoft.com/office/officeart/2005/8/layout/hierarchy2"/>
    <dgm:cxn modelId="{4A84630C-F7AC-41B5-B32C-925C30757428}" type="presParOf" srcId="{41D46EB1-622E-41E8-B0E4-F48D733CCE4F}" destId="{EE3A1573-3594-4B02-968B-27AEDCA79B4B}" srcOrd="1" destOrd="0" presId="urn:microsoft.com/office/officeart/2005/8/layout/hierarchy2"/>
    <dgm:cxn modelId="{8A692C07-1C70-4ACA-9285-B52693D8BE3F}" type="presParOf" srcId="{EE3A1573-3594-4B02-968B-27AEDCA79B4B}" destId="{B418D506-D26F-4A35-8A69-38C38B931671}" srcOrd="0" destOrd="0" presId="urn:microsoft.com/office/officeart/2005/8/layout/hierarchy2"/>
    <dgm:cxn modelId="{9DC2E3EC-E02B-4913-AE10-E7FDA5812164}" type="presParOf" srcId="{EE3A1573-3594-4B02-968B-27AEDCA79B4B}" destId="{BCCD7976-4EB2-4692-812D-590479C122C8}" srcOrd="1" destOrd="0" presId="urn:microsoft.com/office/officeart/2005/8/layout/hierarchy2"/>
    <dgm:cxn modelId="{4C0B9138-55A5-40FE-92BA-9565BEC5A39D}" type="presParOf" srcId="{BCCD7976-4EB2-4692-812D-590479C122C8}" destId="{C59B0E4A-DC3B-45FE-AD4C-70D3C51CB1F4}" srcOrd="0" destOrd="0" presId="urn:microsoft.com/office/officeart/2005/8/layout/hierarchy2"/>
    <dgm:cxn modelId="{E4DFB226-5C7B-463D-ADDF-8B268B03B304}" type="presParOf" srcId="{C59B0E4A-DC3B-45FE-AD4C-70D3C51CB1F4}" destId="{FB4980F3-F98C-44C7-8461-4B676FCED6DF}" srcOrd="0" destOrd="0" presId="urn:microsoft.com/office/officeart/2005/8/layout/hierarchy2"/>
    <dgm:cxn modelId="{1B99A1F6-9632-4C81-B2B8-3DF23C886CE8}" type="presParOf" srcId="{BCCD7976-4EB2-4692-812D-590479C122C8}" destId="{D9EA6A50-5067-4974-ACC4-C7F653A2840B}" srcOrd="1" destOrd="0" presId="urn:microsoft.com/office/officeart/2005/8/layout/hierarchy2"/>
    <dgm:cxn modelId="{BAF2793B-27CC-4571-8985-47F872948AAA}" type="presParOf" srcId="{D9EA6A50-5067-4974-ACC4-C7F653A2840B}" destId="{AE08CA0A-4512-4D08-95A4-6C19230D9C5D}" srcOrd="0" destOrd="0" presId="urn:microsoft.com/office/officeart/2005/8/layout/hierarchy2"/>
    <dgm:cxn modelId="{03108F1F-A719-43B8-BE02-D9B4062E6E87}" type="presParOf" srcId="{D9EA6A50-5067-4974-ACC4-C7F653A2840B}" destId="{F5D9BCBE-F76E-4B46-B19A-630030706C0B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AEA8FF2-7688-4301-BD0D-F21EE5CE6F28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63A2E9B-38DD-4774-8106-13E09831E6B4}">
      <dgm:prSet phldrT="[Text]"/>
      <dgm:spPr/>
      <dgm:t>
        <a:bodyPr/>
        <a:lstStyle/>
        <a:p>
          <a:r>
            <a:rPr lang="en-US" dirty="0" smtClean="0"/>
            <a:t>421</a:t>
          </a:r>
          <a:endParaRPr lang="en-US" dirty="0"/>
        </a:p>
      </dgm:t>
    </dgm:pt>
    <dgm:pt modelId="{54212704-F2ED-4323-B925-11BCEF28EFCF}" type="parTrans" cxnId="{9B43AFE5-02DD-4F8B-9C4B-87A7C4D14281}">
      <dgm:prSet/>
      <dgm:spPr/>
      <dgm:t>
        <a:bodyPr/>
        <a:lstStyle/>
        <a:p>
          <a:endParaRPr lang="en-US"/>
        </a:p>
      </dgm:t>
    </dgm:pt>
    <dgm:pt modelId="{BCD2B073-275B-4D3B-A44C-1B37B785BDDF}" type="sibTrans" cxnId="{9B43AFE5-02DD-4F8B-9C4B-87A7C4D14281}">
      <dgm:prSet/>
      <dgm:spPr/>
      <dgm:t>
        <a:bodyPr/>
        <a:lstStyle/>
        <a:p>
          <a:endParaRPr lang="en-US"/>
        </a:p>
      </dgm:t>
    </dgm:pt>
    <dgm:pt modelId="{79779FB3-0A0D-46BE-827A-217B8DF6E27D}">
      <dgm:prSet/>
      <dgm:spPr/>
      <dgm:t>
        <a:bodyPr/>
        <a:lstStyle/>
        <a:p>
          <a:r>
            <a:rPr lang="en-US" b="0" i="0" u="none" dirty="0" smtClean="0"/>
            <a:t>06.09.2013-07.10.2013</a:t>
          </a:r>
          <a:endParaRPr lang="en-US" dirty="0"/>
        </a:p>
      </dgm:t>
    </dgm:pt>
    <dgm:pt modelId="{6E83582D-2969-46B7-97D0-3E57518D5C45}" type="parTrans" cxnId="{B7CA032E-3D38-47F9-B253-80B099283634}">
      <dgm:prSet/>
      <dgm:spPr/>
      <dgm:t>
        <a:bodyPr/>
        <a:lstStyle/>
        <a:p>
          <a:endParaRPr lang="en-US"/>
        </a:p>
      </dgm:t>
    </dgm:pt>
    <dgm:pt modelId="{A9D0831B-205F-4C64-A025-DC9F07BA4C70}" type="sibTrans" cxnId="{B7CA032E-3D38-47F9-B253-80B099283634}">
      <dgm:prSet/>
      <dgm:spPr/>
      <dgm:t>
        <a:bodyPr/>
        <a:lstStyle/>
        <a:p>
          <a:endParaRPr lang="en-US"/>
        </a:p>
      </dgm:t>
    </dgm:pt>
    <dgm:pt modelId="{8A6C9E36-8489-40B9-A34E-3F04D805AF21}">
      <dgm:prSet/>
      <dgm:spPr/>
      <dgm:t>
        <a:bodyPr/>
        <a:lstStyle/>
        <a:p>
          <a:r>
            <a:rPr lang="en-US" b="0" i="0" u="none" dirty="0" smtClean="0"/>
            <a:t>23.12.2013-27.02.2014</a:t>
          </a:r>
          <a:endParaRPr lang="en-US" dirty="0"/>
        </a:p>
      </dgm:t>
    </dgm:pt>
    <dgm:pt modelId="{25980EB6-315D-4B2A-A858-A59A0F7F3CB5}" type="parTrans" cxnId="{AD5AAAF1-E0C7-4F5A-AA10-0B6B7257B8D9}">
      <dgm:prSet/>
      <dgm:spPr/>
      <dgm:t>
        <a:bodyPr/>
        <a:lstStyle/>
        <a:p>
          <a:endParaRPr lang="en-US"/>
        </a:p>
      </dgm:t>
    </dgm:pt>
    <dgm:pt modelId="{343225DB-1759-4EEB-971E-65B8C42F9D7B}" type="sibTrans" cxnId="{AD5AAAF1-E0C7-4F5A-AA10-0B6B7257B8D9}">
      <dgm:prSet/>
      <dgm:spPr/>
      <dgm:t>
        <a:bodyPr/>
        <a:lstStyle/>
        <a:p>
          <a:endParaRPr lang="en-US"/>
        </a:p>
      </dgm:t>
    </dgm:pt>
    <dgm:pt modelId="{47A5B395-7BEF-441D-B8AA-EBF913172DE2}">
      <dgm:prSet/>
      <dgm:spPr/>
      <dgm:t>
        <a:bodyPr/>
        <a:lstStyle/>
        <a:p>
          <a:r>
            <a:rPr lang="en-US" b="0" i="0" u="none" dirty="0" smtClean="0"/>
            <a:t>18.03.2014-28.04.2014</a:t>
          </a:r>
          <a:endParaRPr lang="en-US" dirty="0"/>
        </a:p>
      </dgm:t>
    </dgm:pt>
    <dgm:pt modelId="{3252C0EB-CC84-4629-A192-85FEFEE6F782}" type="parTrans" cxnId="{21AD8D65-53FA-45A4-AE79-400071019F5B}">
      <dgm:prSet/>
      <dgm:spPr/>
      <dgm:t>
        <a:bodyPr/>
        <a:lstStyle/>
        <a:p>
          <a:endParaRPr lang="en-US"/>
        </a:p>
      </dgm:t>
    </dgm:pt>
    <dgm:pt modelId="{1A3E21F3-48E3-4E50-9FAD-DBFAA7FB0309}" type="sibTrans" cxnId="{21AD8D65-53FA-45A4-AE79-400071019F5B}">
      <dgm:prSet/>
      <dgm:spPr/>
      <dgm:t>
        <a:bodyPr/>
        <a:lstStyle/>
        <a:p>
          <a:endParaRPr lang="en-US"/>
        </a:p>
      </dgm:t>
    </dgm:pt>
    <dgm:pt modelId="{133D4A40-DDEF-488D-BAA7-3417143C182D}">
      <dgm:prSet/>
      <dgm:spPr/>
      <dgm:t>
        <a:bodyPr/>
        <a:lstStyle/>
        <a:p>
          <a:r>
            <a:rPr lang="en-US" b="0" i="0" u="none" dirty="0" smtClean="0"/>
            <a:t>12.12.2014-23.01.2015</a:t>
          </a:r>
          <a:endParaRPr lang="en-US" dirty="0"/>
        </a:p>
      </dgm:t>
    </dgm:pt>
    <dgm:pt modelId="{83C4E43F-B7D8-4923-9642-F8F2F6BF85F0}" type="parTrans" cxnId="{6C34EAF4-91AB-4ED0-950F-E9B9D8CF8A89}">
      <dgm:prSet/>
      <dgm:spPr/>
      <dgm:t>
        <a:bodyPr/>
        <a:lstStyle/>
        <a:p>
          <a:endParaRPr lang="en-US"/>
        </a:p>
      </dgm:t>
    </dgm:pt>
    <dgm:pt modelId="{B354AED2-E1E2-4132-8DF6-BE2B5419D8CE}" type="sibTrans" cxnId="{6C34EAF4-91AB-4ED0-950F-E9B9D8CF8A89}">
      <dgm:prSet/>
      <dgm:spPr/>
      <dgm:t>
        <a:bodyPr/>
        <a:lstStyle/>
        <a:p>
          <a:endParaRPr lang="en-US"/>
        </a:p>
      </dgm:t>
    </dgm:pt>
    <dgm:pt modelId="{854604F4-64F6-433A-BB50-0BB40E4124A7}">
      <dgm:prSet/>
      <dgm:spPr/>
      <dgm:t>
        <a:bodyPr/>
        <a:lstStyle/>
        <a:p>
          <a:r>
            <a:rPr lang="en-US" dirty="0" smtClean="0"/>
            <a:t>0 </a:t>
          </a:r>
          <a:r>
            <a:rPr lang="en-US" dirty="0" err="1" smtClean="0"/>
            <a:t>proiecte</a:t>
          </a:r>
          <a:endParaRPr lang="en-US" dirty="0"/>
        </a:p>
      </dgm:t>
    </dgm:pt>
    <dgm:pt modelId="{F2FE94EA-B3DB-4F8C-8FFC-27810F2E73E7}" type="parTrans" cxnId="{C038A9BC-79AD-4A36-A9D3-D5613DF3B783}">
      <dgm:prSet/>
      <dgm:spPr/>
      <dgm:t>
        <a:bodyPr/>
        <a:lstStyle/>
        <a:p>
          <a:endParaRPr lang="en-US"/>
        </a:p>
      </dgm:t>
    </dgm:pt>
    <dgm:pt modelId="{ED166D51-E291-43A8-9B77-1D4BCF67D8FC}" type="sibTrans" cxnId="{C038A9BC-79AD-4A36-A9D3-D5613DF3B783}">
      <dgm:prSet/>
      <dgm:spPr/>
      <dgm:t>
        <a:bodyPr/>
        <a:lstStyle/>
        <a:p>
          <a:endParaRPr lang="en-US"/>
        </a:p>
      </dgm:t>
    </dgm:pt>
    <dgm:pt modelId="{8C67978C-CCC0-4939-9DA5-8BB2131847B5}">
      <dgm:prSet/>
      <dgm:spPr/>
      <dgm:t>
        <a:bodyPr/>
        <a:lstStyle/>
        <a:p>
          <a:r>
            <a:rPr lang="en-US" dirty="0" smtClean="0"/>
            <a:t>0 </a:t>
          </a:r>
          <a:r>
            <a:rPr lang="en-US" dirty="0" err="1" smtClean="0"/>
            <a:t>proiecte</a:t>
          </a:r>
          <a:endParaRPr lang="en-US" dirty="0"/>
        </a:p>
      </dgm:t>
    </dgm:pt>
    <dgm:pt modelId="{8E8BBC3C-D858-470C-A8FD-AEB7D6390CD7}" type="parTrans" cxnId="{E829F657-4BA7-427A-8D5C-A16CF60FA069}">
      <dgm:prSet/>
      <dgm:spPr/>
      <dgm:t>
        <a:bodyPr/>
        <a:lstStyle/>
        <a:p>
          <a:endParaRPr lang="en-US"/>
        </a:p>
      </dgm:t>
    </dgm:pt>
    <dgm:pt modelId="{5BACD8FB-10B6-406E-A63A-5BE0F994A7A3}" type="sibTrans" cxnId="{E829F657-4BA7-427A-8D5C-A16CF60FA069}">
      <dgm:prSet/>
      <dgm:spPr/>
      <dgm:t>
        <a:bodyPr/>
        <a:lstStyle/>
        <a:p>
          <a:endParaRPr lang="en-US"/>
        </a:p>
      </dgm:t>
    </dgm:pt>
    <dgm:pt modelId="{C4641F6C-C8C7-43E4-82AE-FC3842B96C0C}">
      <dgm:prSet/>
      <dgm:spPr/>
      <dgm:t>
        <a:bodyPr/>
        <a:lstStyle/>
        <a:p>
          <a:r>
            <a:rPr lang="en-US" dirty="0" smtClean="0"/>
            <a:t>1 </a:t>
          </a:r>
          <a:r>
            <a:rPr lang="en-US" dirty="0" err="1" smtClean="0"/>
            <a:t>proiect</a:t>
          </a:r>
          <a:endParaRPr lang="en-US" dirty="0"/>
        </a:p>
      </dgm:t>
    </dgm:pt>
    <dgm:pt modelId="{82C5F986-5BB6-4638-8E68-183C3A7615F2}" type="parTrans" cxnId="{D8D792DF-088B-49D7-887F-BF7BB2FD8089}">
      <dgm:prSet/>
      <dgm:spPr/>
      <dgm:t>
        <a:bodyPr/>
        <a:lstStyle/>
        <a:p>
          <a:endParaRPr lang="en-US"/>
        </a:p>
      </dgm:t>
    </dgm:pt>
    <dgm:pt modelId="{A67FD965-023B-43E0-81AC-DD5D5CB80147}" type="sibTrans" cxnId="{D8D792DF-088B-49D7-887F-BF7BB2FD8089}">
      <dgm:prSet/>
      <dgm:spPr/>
      <dgm:t>
        <a:bodyPr/>
        <a:lstStyle/>
        <a:p>
          <a:endParaRPr lang="en-US"/>
        </a:p>
      </dgm:t>
    </dgm:pt>
    <dgm:pt modelId="{8519AE98-6A7A-455C-A7ED-AD54C26D8AFF}">
      <dgm:prSet/>
      <dgm:spPr/>
      <dgm:t>
        <a:bodyPr/>
        <a:lstStyle/>
        <a:p>
          <a:r>
            <a:rPr lang="en-US" dirty="0" smtClean="0"/>
            <a:t>0 </a:t>
          </a:r>
          <a:r>
            <a:rPr lang="en-US" dirty="0" err="1" smtClean="0"/>
            <a:t>contracte</a:t>
          </a:r>
          <a:endParaRPr lang="en-US" dirty="0"/>
        </a:p>
      </dgm:t>
    </dgm:pt>
    <dgm:pt modelId="{2951BD90-F974-4E02-BD0F-1C513CD1AD3E}" type="parTrans" cxnId="{EF75F45D-5FD6-46A4-950A-7EF4E3810B73}">
      <dgm:prSet/>
      <dgm:spPr/>
      <dgm:t>
        <a:bodyPr/>
        <a:lstStyle/>
        <a:p>
          <a:endParaRPr lang="en-US"/>
        </a:p>
      </dgm:t>
    </dgm:pt>
    <dgm:pt modelId="{CEED40FB-C761-4562-97A8-4ED8F7E1097D}" type="sibTrans" cxnId="{EF75F45D-5FD6-46A4-950A-7EF4E3810B73}">
      <dgm:prSet/>
      <dgm:spPr/>
      <dgm:t>
        <a:bodyPr/>
        <a:lstStyle/>
        <a:p>
          <a:endParaRPr lang="en-US"/>
        </a:p>
      </dgm:t>
    </dgm:pt>
    <dgm:pt modelId="{0E3FCAAF-9248-4E87-9AB2-94FA20A7C774}">
      <dgm:prSet/>
      <dgm:spPr/>
      <dgm:t>
        <a:bodyPr/>
        <a:lstStyle/>
        <a:p>
          <a:r>
            <a:rPr lang="en-US" dirty="0" smtClean="0"/>
            <a:t>1 </a:t>
          </a:r>
          <a:r>
            <a:rPr lang="en-US" dirty="0" err="1" smtClean="0"/>
            <a:t>proiect</a:t>
          </a:r>
          <a:endParaRPr lang="en-US" dirty="0"/>
        </a:p>
      </dgm:t>
    </dgm:pt>
    <dgm:pt modelId="{5CAD103B-D677-4B9C-B87B-3F7AA7B8AFA1}" type="parTrans" cxnId="{C00702F3-17A9-43A4-8466-2F940F0506FF}">
      <dgm:prSet/>
      <dgm:spPr/>
      <dgm:t>
        <a:bodyPr/>
        <a:lstStyle/>
        <a:p>
          <a:endParaRPr lang="en-US"/>
        </a:p>
      </dgm:t>
    </dgm:pt>
    <dgm:pt modelId="{43C69CF8-6571-4EA5-8BF0-4C1934FDDC5F}" type="sibTrans" cxnId="{C00702F3-17A9-43A4-8466-2F940F0506FF}">
      <dgm:prSet/>
      <dgm:spPr/>
      <dgm:t>
        <a:bodyPr/>
        <a:lstStyle/>
        <a:p>
          <a:endParaRPr lang="en-US"/>
        </a:p>
      </dgm:t>
    </dgm:pt>
    <dgm:pt modelId="{1A7F97CC-FA28-46A0-AC82-C4396B4C5C06}">
      <dgm:prSet/>
      <dgm:spPr/>
      <dgm:t>
        <a:bodyPr/>
        <a:lstStyle/>
        <a:p>
          <a:r>
            <a:rPr lang="en-US" dirty="0" smtClean="0"/>
            <a:t>In curs de </a:t>
          </a:r>
          <a:r>
            <a:rPr lang="en-US" dirty="0" err="1" smtClean="0"/>
            <a:t>verificare</a:t>
          </a:r>
          <a:endParaRPr lang="en-US" dirty="0"/>
        </a:p>
      </dgm:t>
    </dgm:pt>
    <dgm:pt modelId="{256904FF-87A2-4878-9D29-0455FB2647FB}" type="parTrans" cxnId="{BADAA44F-3B5F-449E-A654-9A9BFDB39D87}">
      <dgm:prSet/>
      <dgm:spPr/>
      <dgm:t>
        <a:bodyPr/>
        <a:lstStyle/>
        <a:p>
          <a:endParaRPr lang="en-US"/>
        </a:p>
      </dgm:t>
    </dgm:pt>
    <dgm:pt modelId="{C3B2C2A8-C73B-4745-BE12-311A861C6C07}" type="sibTrans" cxnId="{BADAA44F-3B5F-449E-A654-9A9BFDB39D87}">
      <dgm:prSet/>
      <dgm:spPr/>
      <dgm:t>
        <a:bodyPr/>
        <a:lstStyle/>
        <a:p>
          <a:endParaRPr lang="en-US"/>
        </a:p>
      </dgm:t>
    </dgm:pt>
    <dgm:pt modelId="{331B2AA6-5095-40AA-9D4C-0A7B7ACF5825}" type="pres">
      <dgm:prSet presAssocID="{0AEA8FF2-7688-4301-BD0D-F21EE5CE6F28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24A08F1-9960-4763-8EE6-8826681FEB3B}" type="pres">
      <dgm:prSet presAssocID="{563A2E9B-38DD-4774-8106-13E09831E6B4}" presName="root1" presStyleCnt="0"/>
      <dgm:spPr/>
    </dgm:pt>
    <dgm:pt modelId="{D95D7573-332E-4C32-8298-973BA1BB30D7}" type="pres">
      <dgm:prSet presAssocID="{563A2E9B-38DD-4774-8106-13E09831E6B4}" presName="LevelOneTextNode" presStyleLbl="node0" presStyleIdx="0" presStyleCnt="1" custScaleX="1002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BCC693C-D66C-438D-BCC5-BDC4B56DBAC4}" type="pres">
      <dgm:prSet presAssocID="{563A2E9B-38DD-4774-8106-13E09831E6B4}" presName="level2hierChild" presStyleCnt="0"/>
      <dgm:spPr/>
    </dgm:pt>
    <dgm:pt modelId="{FE0C88BA-1D4F-4323-9881-3ED503F3B262}" type="pres">
      <dgm:prSet presAssocID="{6E83582D-2969-46B7-97D0-3E57518D5C45}" presName="conn2-1" presStyleLbl="parChTrans1D2" presStyleIdx="0" presStyleCnt="4"/>
      <dgm:spPr/>
      <dgm:t>
        <a:bodyPr/>
        <a:lstStyle/>
        <a:p>
          <a:endParaRPr lang="en-US"/>
        </a:p>
      </dgm:t>
    </dgm:pt>
    <dgm:pt modelId="{EC90D173-FD77-4511-9420-A83B1F00F010}" type="pres">
      <dgm:prSet presAssocID="{6E83582D-2969-46B7-97D0-3E57518D5C45}" presName="connTx" presStyleLbl="parChTrans1D2" presStyleIdx="0" presStyleCnt="4"/>
      <dgm:spPr/>
      <dgm:t>
        <a:bodyPr/>
        <a:lstStyle/>
        <a:p>
          <a:endParaRPr lang="en-US"/>
        </a:p>
      </dgm:t>
    </dgm:pt>
    <dgm:pt modelId="{0F3123BE-37A2-49D8-A06F-A59436D01F36}" type="pres">
      <dgm:prSet presAssocID="{79779FB3-0A0D-46BE-827A-217B8DF6E27D}" presName="root2" presStyleCnt="0"/>
      <dgm:spPr/>
    </dgm:pt>
    <dgm:pt modelId="{AF1D5DA6-5580-4F18-97AA-96BD6B4612CB}" type="pres">
      <dgm:prSet presAssocID="{79779FB3-0A0D-46BE-827A-217B8DF6E27D}" presName="LevelTwoTextNode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316AB12-70DB-4936-94FC-B0E6391B569E}" type="pres">
      <dgm:prSet presAssocID="{79779FB3-0A0D-46BE-827A-217B8DF6E27D}" presName="level3hierChild" presStyleCnt="0"/>
      <dgm:spPr/>
    </dgm:pt>
    <dgm:pt modelId="{4CFDB2CC-A463-4DFF-AD6B-BDA504F705B5}" type="pres">
      <dgm:prSet presAssocID="{F2FE94EA-B3DB-4F8C-8FFC-27810F2E73E7}" presName="conn2-1" presStyleLbl="parChTrans1D3" presStyleIdx="0" presStyleCnt="4"/>
      <dgm:spPr/>
      <dgm:t>
        <a:bodyPr/>
        <a:lstStyle/>
        <a:p>
          <a:endParaRPr lang="en-US"/>
        </a:p>
      </dgm:t>
    </dgm:pt>
    <dgm:pt modelId="{1AE24EED-48F4-4B3D-84E0-432C83C6A351}" type="pres">
      <dgm:prSet presAssocID="{F2FE94EA-B3DB-4F8C-8FFC-27810F2E73E7}" presName="connTx" presStyleLbl="parChTrans1D3" presStyleIdx="0" presStyleCnt="4"/>
      <dgm:spPr/>
      <dgm:t>
        <a:bodyPr/>
        <a:lstStyle/>
        <a:p>
          <a:endParaRPr lang="en-US"/>
        </a:p>
      </dgm:t>
    </dgm:pt>
    <dgm:pt modelId="{C70FA254-B634-464F-BACF-695620C4DEA4}" type="pres">
      <dgm:prSet presAssocID="{854604F4-64F6-433A-BB50-0BB40E4124A7}" presName="root2" presStyleCnt="0"/>
      <dgm:spPr/>
    </dgm:pt>
    <dgm:pt modelId="{5B2E6CA1-EE71-477F-A664-ACC8FDEFD402}" type="pres">
      <dgm:prSet presAssocID="{854604F4-64F6-433A-BB50-0BB40E4124A7}" presName="LevelTwoTextNode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FAFEBD4-8AB8-4843-993F-52F0604C2C56}" type="pres">
      <dgm:prSet presAssocID="{854604F4-64F6-433A-BB50-0BB40E4124A7}" presName="level3hierChild" presStyleCnt="0"/>
      <dgm:spPr/>
    </dgm:pt>
    <dgm:pt modelId="{82BBDDE7-F46C-4E79-95D5-A0CE37101BFF}" type="pres">
      <dgm:prSet presAssocID="{25980EB6-315D-4B2A-A858-A59A0F7F3CB5}" presName="conn2-1" presStyleLbl="parChTrans1D2" presStyleIdx="1" presStyleCnt="4"/>
      <dgm:spPr/>
      <dgm:t>
        <a:bodyPr/>
        <a:lstStyle/>
        <a:p>
          <a:endParaRPr lang="en-US"/>
        </a:p>
      </dgm:t>
    </dgm:pt>
    <dgm:pt modelId="{541D0943-29AE-4D55-BE2C-E5236FE7D1E6}" type="pres">
      <dgm:prSet presAssocID="{25980EB6-315D-4B2A-A858-A59A0F7F3CB5}" presName="connTx" presStyleLbl="parChTrans1D2" presStyleIdx="1" presStyleCnt="4"/>
      <dgm:spPr/>
      <dgm:t>
        <a:bodyPr/>
        <a:lstStyle/>
        <a:p>
          <a:endParaRPr lang="en-US"/>
        </a:p>
      </dgm:t>
    </dgm:pt>
    <dgm:pt modelId="{9DF8A465-F2F7-4E16-B2D1-2E5FB6DA2DDE}" type="pres">
      <dgm:prSet presAssocID="{8A6C9E36-8489-40B9-A34E-3F04D805AF21}" presName="root2" presStyleCnt="0"/>
      <dgm:spPr/>
    </dgm:pt>
    <dgm:pt modelId="{9E547D65-E2BE-4181-96F6-96575A610BF5}" type="pres">
      <dgm:prSet presAssocID="{8A6C9E36-8489-40B9-A34E-3F04D805AF21}" presName="LevelTwoTextNode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6B35DF0-3805-42E0-BFF1-96597A4D4701}" type="pres">
      <dgm:prSet presAssocID="{8A6C9E36-8489-40B9-A34E-3F04D805AF21}" presName="level3hierChild" presStyleCnt="0"/>
      <dgm:spPr/>
    </dgm:pt>
    <dgm:pt modelId="{1FC53BEB-C06E-4389-8AAB-38FFBAA82DCA}" type="pres">
      <dgm:prSet presAssocID="{8E8BBC3C-D858-470C-A8FD-AEB7D6390CD7}" presName="conn2-1" presStyleLbl="parChTrans1D3" presStyleIdx="1" presStyleCnt="4"/>
      <dgm:spPr/>
      <dgm:t>
        <a:bodyPr/>
        <a:lstStyle/>
        <a:p>
          <a:endParaRPr lang="en-US"/>
        </a:p>
      </dgm:t>
    </dgm:pt>
    <dgm:pt modelId="{B205F215-B218-4661-8406-C9ADD18332BD}" type="pres">
      <dgm:prSet presAssocID="{8E8BBC3C-D858-470C-A8FD-AEB7D6390CD7}" presName="connTx" presStyleLbl="parChTrans1D3" presStyleIdx="1" presStyleCnt="4"/>
      <dgm:spPr/>
      <dgm:t>
        <a:bodyPr/>
        <a:lstStyle/>
        <a:p>
          <a:endParaRPr lang="en-US"/>
        </a:p>
      </dgm:t>
    </dgm:pt>
    <dgm:pt modelId="{E3FB9932-A2EE-44A0-BA25-BC77E026EC1A}" type="pres">
      <dgm:prSet presAssocID="{8C67978C-CCC0-4939-9DA5-8BB2131847B5}" presName="root2" presStyleCnt="0"/>
      <dgm:spPr/>
    </dgm:pt>
    <dgm:pt modelId="{6CF01E1D-5D6F-498F-984F-84AAD0318F7D}" type="pres">
      <dgm:prSet presAssocID="{8C67978C-CCC0-4939-9DA5-8BB2131847B5}" presName="LevelTwoTextNode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EB6BE65-A227-4C04-AFB4-507CFCA6A1DE}" type="pres">
      <dgm:prSet presAssocID="{8C67978C-CCC0-4939-9DA5-8BB2131847B5}" presName="level3hierChild" presStyleCnt="0"/>
      <dgm:spPr/>
    </dgm:pt>
    <dgm:pt modelId="{052A2784-0689-4E79-88AB-EA4B23F3D8C4}" type="pres">
      <dgm:prSet presAssocID="{3252C0EB-CC84-4629-A192-85FEFEE6F782}" presName="conn2-1" presStyleLbl="parChTrans1D2" presStyleIdx="2" presStyleCnt="4"/>
      <dgm:spPr/>
      <dgm:t>
        <a:bodyPr/>
        <a:lstStyle/>
        <a:p>
          <a:endParaRPr lang="en-US"/>
        </a:p>
      </dgm:t>
    </dgm:pt>
    <dgm:pt modelId="{EAF92D54-68B7-4C95-A549-EB712DCE3EDC}" type="pres">
      <dgm:prSet presAssocID="{3252C0EB-CC84-4629-A192-85FEFEE6F782}" presName="connTx" presStyleLbl="parChTrans1D2" presStyleIdx="2" presStyleCnt="4"/>
      <dgm:spPr/>
      <dgm:t>
        <a:bodyPr/>
        <a:lstStyle/>
        <a:p>
          <a:endParaRPr lang="en-US"/>
        </a:p>
      </dgm:t>
    </dgm:pt>
    <dgm:pt modelId="{3719E307-A279-4DF5-A940-41706CFA76D1}" type="pres">
      <dgm:prSet presAssocID="{47A5B395-7BEF-441D-B8AA-EBF913172DE2}" presName="root2" presStyleCnt="0"/>
      <dgm:spPr/>
    </dgm:pt>
    <dgm:pt modelId="{E7BDCF7E-D328-4B3B-A8D9-4BFE47ABB582}" type="pres">
      <dgm:prSet presAssocID="{47A5B395-7BEF-441D-B8AA-EBF913172DE2}" presName="LevelTwoTextNode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CD761A0-473C-4635-8251-AE672863DE9E}" type="pres">
      <dgm:prSet presAssocID="{47A5B395-7BEF-441D-B8AA-EBF913172DE2}" presName="level3hierChild" presStyleCnt="0"/>
      <dgm:spPr/>
    </dgm:pt>
    <dgm:pt modelId="{4D941CE7-8D11-4484-B895-C92ECEC69119}" type="pres">
      <dgm:prSet presAssocID="{82C5F986-5BB6-4638-8E68-183C3A7615F2}" presName="conn2-1" presStyleLbl="parChTrans1D3" presStyleIdx="2" presStyleCnt="4"/>
      <dgm:spPr/>
      <dgm:t>
        <a:bodyPr/>
        <a:lstStyle/>
        <a:p>
          <a:endParaRPr lang="en-US"/>
        </a:p>
      </dgm:t>
    </dgm:pt>
    <dgm:pt modelId="{72741861-9AB6-41AB-9177-7404A9B8341F}" type="pres">
      <dgm:prSet presAssocID="{82C5F986-5BB6-4638-8E68-183C3A7615F2}" presName="connTx" presStyleLbl="parChTrans1D3" presStyleIdx="2" presStyleCnt="4"/>
      <dgm:spPr/>
      <dgm:t>
        <a:bodyPr/>
        <a:lstStyle/>
        <a:p>
          <a:endParaRPr lang="en-US"/>
        </a:p>
      </dgm:t>
    </dgm:pt>
    <dgm:pt modelId="{3D67F070-9C88-492A-9565-A08A6EDE49F5}" type="pres">
      <dgm:prSet presAssocID="{C4641F6C-C8C7-43E4-82AE-FC3842B96C0C}" presName="root2" presStyleCnt="0"/>
      <dgm:spPr/>
    </dgm:pt>
    <dgm:pt modelId="{EB41761B-9116-4552-AA32-DB281FA6EDC1}" type="pres">
      <dgm:prSet presAssocID="{C4641F6C-C8C7-43E4-82AE-FC3842B96C0C}" presName="LevelTwoTextNode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D44F9D2-5DD5-4E25-8A14-8C3A9BC64E86}" type="pres">
      <dgm:prSet presAssocID="{C4641F6C-C8C7-43E4-82AE-FC3842B96C0C}" presName="level3hierChild" presStyleCnt="0"/>
      <dgm:spPr/>
    </dgm:pt>
    <dgm:pt modelId="{1AEBA3E6-A91A-4079-B4DD-91495AFEACB7}" type="pres">
      <dgm:prSet presAssocID="{2951BD90-F974-4E02-BD0F-1C513CD1AD3E}" presName="conn2-1" presStyleLbl="parChTrans1D4" presStyleIdx="0" presStyleCnt="2"/>
      <dgm:spPr/>
      <dgm:t>
        <a:bodyPr/>
        <a:lstStyle/>
        <a:p>
          <a:endParaRPr lang="en-US"/>
        </a:p>
      </dgm:t>
    </dgm:pt>
    <dgm:pt modelId="{A6013307-8EFF-4087-91B4-F033D8E4F33D}" type="pres">
      <dgm:prSet presAssocID="{2951BD90-F974-4E02-BD0F-1C513CD1AD3E}" presName="connTx" presStyleLbl="parChTrans1D4" presStyleIdx="0" presStyleCnt="2"/>
      <dgm:spPr/>
      <dgm:t>
        <a:bodyPr/>
        <a:lstStyle/>
        <a:p>
          <a:endParaRPr lang="en-US"/>
        </a:p>
      </dgm:t>
    </dgm:pt>
    <dgm:pt modelId="{864C564D-DA04-405D-AC4F-6C21A3912406}" type="pres">
      <dgm:prSet presAssocID="{8519AE98-6A7A-455C-A7ED-AD54C26D8AFF}" presName="root2" presStyleCnt="0"/>
      <dgm:spPr/>
    </dgm:pt>
    <dgm:pt modelId="{AA7CC630-0DFC-46F4-8079-A95F9BD7F9D9}" type="pres">
      <dgm:prSet presAssocID="{8519AE98-6A7A-455C-A7ED-AD54C26D8AFF}" presName="LevelTwoTextNode" presStyleLbl="node4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D77BB43-A3F5-49AD-92C2-B2341B8AA2E9}" type="pres">
      <dgm:prSet presAssocID="{8519AE98-6A7A-455C-A7ED-AD54C26D8AFF}" presName="level3hierChild" presStyleCnt="0"/>
      <dgm:spPr/>
    </dgm:pt>
    <dgm:pt modelId="{4631F083-D056-49D3-9D12-3425E8068961}" type="pres">
      <dgm:prSet presAssocID="{83C4E43F-B7D8-4923-9642-F8F2F6BF85F0}" presName="conn2-1" presStyleLbl="parChTrans1D2" presStyleIdx="3" presStyleCnt="4"/>
      <dgm:spPr/>
      <dgm:t>
        <a:bodyPr/>
        <a:lstStyle/>
        <a:p>
          <a:endParaRPr lang="en-US"/>
        </a:p>
      </dgm:t>
    </dgm:pt>
    <dgm:pt modelId="{6C1C3EDF-A679-4084-90CD-BE3925B30D43}" type="pres">
      <dgm:prSet presAssocID="{83C4E43F-B7D8-4923-9642-F8F2F6BF85F0}" presName="connTx" presStyleLbl="parChTrans1D2" presStyleIdx="3" presStyleCnt="4"/>
      <dgm:spPr/>
      <dgm:t>
        <a:bodyPr/>
        <a:lstStyle/>
        <a:p>
          <a:endParaRPr lang="en-US"/>
        </a:p>
      </dgm:t>
    </dgm:pt>
    <dgm:pt modelId="{EB47A3FF-0E9D-4B2A-8FF6-CEC2569C0B67}" type="pres">
      <dgm:prSet presAssocID="{133D4A40-DDEF-488D-BAA7-3417143C182D}" presName="root2" presStyleCnt="0"/>
      <dgm:spPr/>
    </dgm:pt>
    <dgm:pt modelId="{F4FFAA3B-6093-4446-BB00-1AE13E84EFA3}" type="pres">
      <dgm:prSet presAssocID="{133D4A40-DDEF-488D-BAA7-3417143C182D}" presName="LevelTwoTextNode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881FFAF-4953-4E2E-85E2-BA236FD1E48B}" type="pres">
      <dgm:prSet presAssocID="{133D4A40-DDEF-488D-BAA7-3417143C182D}" presName="level3hierChild" presStyleCnt="0"/>
      <dgm:spPr/>
    </dgm:pt>
    <dgm:pt modelId="{E0C5DCF2-0C9C-400A-93A8-ADAA80FCFAFE}" type="pres">
      <dgm:prSet presAssocID="{5CAD103B-D677-4B9C-B87B-3F7AA7B8AFA1}" presName="conn2-1" presStyleLbl="parChTrans1D3" presStyleIdx="3" presStyleCnt="4"/>
      <dgm:spPr/>
      <dgm:t>
        <a:bodyPr/>
        <a:lstStyle/>
        <a:p>
          <a:endParaRPr lang="en-US"/>
        </a:p>
      </dgm:t>
    </dgm:pt>
    <dgm:pt modelId="{47ABFE75-E001-4FF9-A5EB-F7334AF2338C}" type="pres">
      <dgm:prSet presAssocID="{5CAD103B-D677-4B9C-B87B-3F7AA7B8AFA1}" presName="connTx" presStyleLbl="parChTrans1D3" presStyleIdx="3" presStyleCnt="4"/>
      <dgm:spPr/>
      <dgm:t>
        <a:bodyPr/>
        <a:lstStyle/>
        <a:p>
          <a:endParaRPr lang="en-US"/>
        </a:p>
      </dgm:t>
    </dgm:pt>
    <dgm:pt modelId="{D46E4CC0-EAA0-4735-BB87-812581518F3C}" type="pres">
      <dgm:prSet presAssocID="{0E3FCAAF-9248-4E87-9AB2-94FA20A7C774}" presName="root2" presStyleCnt="0"/>
      <dgm:spPr/>
    </dgm:pt>
    <dgm:pt modelId="{274A0B86-57B7-40D5-A003-46E06EFA5F16}" type="pres">
      <dgm:prSet presAssocID="{0E3FCAAF-9248-4E87-9AB2-94FA20A7C774}" presName="LevelTwoTextNode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3DC342C-BDC2-441E-9AE1-831779BCBBF9}" type="pres">
      <dgm:prSet presAssocID="{0E3FCAAF-9248-4E87-9AB2-94FA20A7C774}" presName="level3hierChild" presStyleCnt="0"/>
      <dgm:spPr/>
    </dgm:pt>
    <dgm:pt modelId="{642843A7-BC2A-47DB-BD54-7FFCF2C15492}" type="pres">
      <dgm:prSet presAssocID="{256904FF-87A2-4878-9D29-0455FB2647FB}" presName="conn2-1" presStyleLbl="parChTrans1D4" presStyleIdx="1" presStyleCnt="2"/>
      <dgm:spPr/>
      <dgm:t>
        <a:bodyPr/>
        <a:lstStyle/>
        <a:p>
          <a:endParaRPr lang="en-US"/>
        </a:p>
      </dgm:t>
    </dgm:pt>
    <dgm:pt modelId="{F3B986F7-3107-4088-9F94-F159A7B3920A}" type="pres">
      <dgm:prSet presAssocID="{256904FF-87A2-4878-9D29-0455FB2647FB}" presName="connTx" presStyleLbl="parChTrans1D4" presStyleIdx="1" presStyleCnt="2"/>
      <dgm:spPr/>
      <dgm:t>
        <a:bodyPr/>
        <a:lstStyle/>
        <a:p>
          <a:endParaRPr lang="en-US"/>
        </a:p>
      </dgm:t>
    </dgm:pt>
    <dgm:pt modelId="{25296518-0FA8-44DA-891F-F9D331A31197}" type="pres">
      <dgm:prSet presAssocID="{1A7F97CC-FA28-46A0-AC82-C4396B4C5C06}" presName="root2" presStyleCnt="0"/>
      <dgm:spPr/>
    </dgm:pt>
    <dgm:pt modelId="{A31B60F9-17CB-4B2E-99A6-6BCE233B73D2}" type="pres">
      <dgm:prSet presAssocID="{1A7F97CC-FA28-46A0-AC82-C4396B4C5C06}" presName="LevelTwoTextNode" presStyleLbl="node4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7863F1A-C1A1-4225-9FE7-58281282B550}" type="pres">
      <dgm:prSet presAssocID="{1A7F97CC-FA28-46A0-AC82-C4396B4C5C06}" presName="level3hierChild" presStyleCnt="0"/>
      <dgm:spPr/>
    </dgm:pt>
  </dgm:ptLst>
  <dgm:cxnLst>
    <dgm:cxn modelId="{7A84EB1B-11AC-448D-81B6-9A23CFB49342}" type="presOf" srcId="{82C5F986-5BB6-4638-8E68-183C3A7615F2}" destId="{72741861-9AB6-41AB-9177-7404A9B8341F}" srcOrd="1" destOrd="0" presId="urn:microsoft.com/office/officeart/2005/8/layout/hierarchy2"/>
    <dgm:cxn modelId="{A12BD4A9-8F1C-4B71-9C58-9E710B00C5D3}" type="presOf" srcId="{5CAD103B-D677-4B9C-B87B-3F7AA7B8AFA1}" destId="{E0C5DCF2-0C9C-400A-93A8-ADAA80FCFAFE}" srcOrd="0" destOrd="0" presId="urn:microsoft.com/office/officeart/2005/8/layout/hierarchy2"/>
    <dgm:cxn modelId="{9FFF4A0B-862E-4D6A-ACC8-D694B1C6D8CD}" type="presOf" srcId="{25980EB6-315D-4B2A-A858-A59A0F7F3CB5}" destId="{82BBDDE7-F46C-4E79-95D5-A0CE37101BFF}" srcOrd="0" destOrd="0" presId="urn:microsoft.com/office/officeart/2005/8/layout/hierarchy2"/>
    <dgm:cxn modelId="{509F33B7-CCA8-4189-B474-683663914B41}" type="presOf" srcId="{79779FB3-0A0D-46BE-827A-217B8DF6E27D}" destId="{AF1D5DA6-5580-4F18-97AA-96BD6B4612CB}" srcOrd="0" destOrd="0" presId="urn:microsoft.com/office/officeart/2005/8/layout/hierarchy2"/>
    <dgm:cxn modelId="{F9F338F2-B0DA-4D42-B31E-3C239B6B79EA}" type="presOf" srcId="{2951BD90-F974-4E02-BD0F-1C513CD1AD3E}" destId="{A6013307-8EFF-4087-91B4-F033D8E4F33D}" srcOrd="1" destOrd="0" presId="urn:microsoft.com/office/officeart/2005/8/layout/hierarchy2"/>
    <dgm:cxn modelId="{A40C5BED-58E7-40F5-94E9-FCF91C037FE0}" type="presOf" srcId="{256904FF-87A2-4878-9D29-0455FB2647FB}" destId="{642843A7-BC2A-47DB-BD54-7FFCF2C15492}" srcOrd="0" destOrd="0" presId="urn:microsoft.com/office/officeart/2005/8/layout/hierarchy2"/>
    <dgm:cxn modelId="{95B8F895-4E0B-4ADA-BB1C-EA8FB622686B}" type="presOf" srcId="{854604F4-64F6-433A-BB50-0BB40E4124A7}" destId="{5B2E6CA1-EE71-477F-A664-ACC8FDEFD402}" srcOrd="0" destOrd="0" presId="urn:microsoft.com/office/officeart/2005/8/layout/hierarchy2"/>
    <dgm:cxn modelId="{C00702F3-17A9-43A4-8466-2F940F0506FF}" srcId="{133D4A40-DDEF-488D-BAA7-3417143C182D}" destId="{0E3FCAAF-9248-4E87-9AB2-94FA20A7C774}" srcOrd="0" destOrd="0" parTransId="{5CAD103B-D677-4B9C-B87B-3F7AA7B8AFA1}" sibTransId="{43C69CF8-6571-4EA5-8BF0-4C1934FDDC5F}"/>
    <dgm:cxn modelId="{1D116B19-E997-4C7D-B89C-AA8D4688735D}" type="presOf" srcId="{3252C0EB-CC84-4629-A192-85FEFEE6F782}" destId="{052A2784-0689-4E79-88AB-EA4B23F3D8C4}" srcOrd="0" destOrd="0" presId="urn:microsoft.com/office/officeart/2005/8/layout/hierarchy2"/>
    <dgm:cxn modelId="{BADAA44F-3B5F-449E-A654-9A9BFDB39D87}" srcId="{0E3FCAAF-9248-4E87-9AB2-94FA20A7C774}" destId="{1A7F97CC-FA28-46A0-AC82-C4396B4C5C06}" srcOrd="0" destOrd="0" parTransId="{256904FF-87A2-4878-9D29-0455FB2647FB}" sibTransId="{C3B2C2A8-C73B-4745-BE12-311A861C6C07}"/>
    <dgm:cxn modelId="{EB85C555-3D0D-4467-A193-A6A2538BC419}" type="presOf" srcId="{563A2E9B-38DD-4774-8106-13E09831E6B4}" destId="{D95D7573-332E-4C32-8298-973BA1BB30D7}" srcOrd="0" destOrd="0" presId="urn:microsoft.com/office/officeart/2005/8/layout/hierarchy2"/>
    <dgm:cxn modelId="{DB167F9E-4EF9-4E3D-96F1-E407C75C8877}" type="presOf" srcId="{83C4E43F-B7D8-4923-9642-F8F2F6BF85F0}" destId="{4631F083-D056-49D3-9D12-3425E8068961}" srcOrd="0" destOrd="0" presId="urn:microsoft.com/office/officeart/2005/8/layout/hierarchy2"/>
    <dgm:cxn modelId="{6C34EAF4-91AB-4ED0-950F-E9B9D8CF8A89}" srcId="{563A2E9B-38DD-4774-8106-13E09831E6B4}" destId="{133D4A40-DDEF-488D-BAA7-3417143C182D}" srcOrd="3" destOrd="0" parTransId="{83C4E43F-B7D8-4923-9642-F8F2F6BF85F0}" sibTransId="{B354AED2-E1E2-4132-8DF6-BE2B5419D8CE}"/>
    <dgm:cxn modelId="{EF75F45D-5FD6-46A4-950A-7EF4E3810B73}" srcId="{C4641F6C-C8C7-43E4-82AE-FC3842B96C0C}" destId="{8519AE98-6A7A-455C-A7ED-AD54C26D8AFF}" srcOrd="0" destOrd="0" parTransId="{2951BD90-F974-4E02-BD0F-1C513CD1AD3E}" sibTransId="{CEED40FB-C761-4562-97A8-4ED8F7E1097D}"/>
    <dgm:cxn modelId="{D8D792DF-088B-49D7-887F-BF7BB2FD8089}" srcId="{47A5B395-7BEF-441D-B8AA-EBF913172DE2}" destId="{C4641F6C-C8C7-43E4-82AE-FC3842B96C0C}" srcOrd="0" destOrd="0" parTransId="{82C5F986-5BB6-4638-8E68-183C3A7615F2}" sibTransId="{A67FD965-023B-43E0-81AC-DD5D5CB80147}"/>
    <dgm:cxn modelId="{9710D4F5-FE54-4A30-8188-05C0AE05A062}" type="presOf" srcId="{82C5F986-5BB6-4638-8E68-183C3A7615F2}" destId="{4D941CE7-8D11-4484-B895-C92ECEC69119}" srcOrd="0" destOrd="0" presId="urn:microsoft.com/office/officeart/2005/8/layout/hierarchy2"/>
    <dgm:cxn modelId="{E914FAB2-F89E-4857-B0AD-FFBE480C10C9}" type="presOf" srcId="{C4641F6C-C8C7-43E4-82AE-FC3842B96C0C}" destId="{EB41761B-9116-4552-AA32-DB281FA6EDC1}" srcOrd="0" destOrd="0" presId="urn:microsoft.com/office/officeart/2005/8/layout/hierarchy2"/>
    <dgm:cxn modelId="{DCBF7C62-50C2-4A48-95AA-46CE9A5C3DF1}" type="presOf" srcId="{F2FE94EA-B3DB-4F8C-8FFC-27810F2E73E7}" destId="{1AE24EED-48F4-4B3D-84E0-432C83C6A351}" srcOrd="1" destOrd="0" presId="urn:microsoft.com/office/officeart/2005/8/layout/hierarchy2"/>
    <dgm:cxn modelId="{006794A8-D496-464E-B95E-F7BF83B2D50D}" type="presOf" srcId="{2951BD90-F974-4E02-BD0F-1C513CD1AD3E}" destId="{1AEBA3E6-A91A-4079-B4DD-91495AFEACB7}" srcOrd="0" destOrd="0" presId="urn:microsoft.com/office/officeart/2005/8/layout/hierarchy2"/>
    <dgm:cxn modelId="{2AC6F6D3-5E74-49CC-B62B-E735532421F5}" type="presOf" srcId="{47A5B395-7BEF-441D-B8AA-EBF913172DE2}" destId="{E7BDCF7E-D328-4B3B-A8D9-4BFE47ABB582}" srcOrd="0" destOrd="0" presId="urn:microsoft.com/office/officeart/2005/8/layout/hierarchy2"/>
    <dgm:cxn modelId="{C038A9BC-79AD-4A36-A9D3-D5613DF3B783}" srcId="{79779FB3-0A0D-46BE-827A-217B8DF6E27D}" destId="{854604F4-64F6-433A-BB50-0BB40E4124A7}" srcOrd="0" destOrd="0" parTransId="{F2FE94EA-B3DB-4F8C-8FFC-27810F2E73E7}" sibTransId="{ED166D51-E291-43A8-9B77-1D4BCF67D8FC}"/>
    <dgm:cxn modelId="{53307C23-89CC-495F-800E-956C81FA839C}" type="presOf" srcId="{0AEA8FF2-7688-4301-BD0D-F21EE5CE6F28}" destId="{331B2AA6-5095-40AA-9D4C-0A7B7ACF5825}" srcOrd="0" destOrd="0" presId="urn:microsoft.com/office/officeart/2005/8/layout/hierarchy2"/>
    <dgm:cxn modelId="{BDA8B00E-CBA4-40E3-BDF4-5BB1E56FE8EF}" type="presOf" srcId="{6E83582D-2969-46B7-97D0-3E57518D5C45}" destId="{EC90D173-FD77-4511-9420-A83B1F00F010}" srcOrd="1" destOrd="0" presId="urn:microsoft.com/office/officeart/2005/8/layout/hierarchy2"/>
    <dgm:cxn modelId="{E68E6136-ED03-49E9-B0AB-4FA3E8B35326}" type="presOf" srcId="{256904FF-87A2-4878-9D29-0455FB2647FB}" destId="{F3B986F7-3107-4088-9F94-F159A7B3920A}" srcOrd="1" destOrd="0" presId="urn:microsoft.com/office/officeart/2005/8/layout/hierarchy2"/>
    <dgm:cxn modelId="{B97F2E5B-072F-4E63-A877-C6B9D9C090B7}" type="presOf" srcId="{83C4E43F-B7D8-4923-9642-F8F2F6BF85F0}" destId="{6C1C3EDF-A679-4084-90CD-BE3925B30D43}" srcOrd="1" destOrd="0" presId="urn:microsoft.com/office/officeart/2005/8/layout/hierarchy2"/>
    <dgm:cxn modelId="{8132C12B-8875-4364-B90E-CBE68C89DDBA}" type="presOf" srcId="{5CAD103B-D677-4B9C-B87B-3F7AA7B8AFA1}" destId="{47ABFE75-E001-4FF9-A5EB-F7334AF2338C}" srcOrd="1" destOrd="0" presId="urn:microsoft.com/office/officeart/2005/8/layout/hierarchy2"/>
    <dgm:cxn modelId="{239222C6-9EE8-486B-8E41-5D5DB83C1979}" type="presOf" srcId="{8C67978C-CCC0-4939-9DA5-8BB2131847B5}" destId="{6CF01E1D-5D6F-498F-984F-84AAD0318F7D}" srcOrd="0" destOrd="0" presId="urn:microsoft.com/office/officeart/2005/8/layout/hierarchy2"/>
    <dgm:cxn modelId="{B7CA032E-3D38-47F9-B253-80B099283634}" srcId="{563A2E9B-38DD-4774-8106-13E09831E6B4}" destId="{79779FB3-0A0D-46BE-827A-217B8DF6E27D}" srcOrd="0" destOrd="0" parTransId="{6E83582D-2969-46B7-97D0-3E57518D5C45}" sibTransId="{A9D0831B-205F-4C64-A025-DC9F07BA4C70}"/>
    <dgm:cxn modelId="{AD5AAAF1-E0C7-4F5A-AA10-0B6B7257B8D9}" srcId="{563A2E9B-38DD-4774-8106-13E09831E6B4}" destId="{8A6C9E36-8489-40B9-A34E-3F04D805AF21}" srcOrd="1" destOrd="0" parTransId="{25980EB6-315D-4B2A-A858-A59A0F7F3CB5}" sibTransId="{343225DB-1759-4EEB-971E-65B8C42F9D7B}"/>
    <dgm:cxn modelId="{0ED17178-05C3-4D43-B8AC-BA0F365317FA}" type="presOf" srcId="{8519AE98-6A7A-455C-A7ED-AD54C26D8AFF}" destId="{AA7CC630-0DFC-46F4-8079-A95F9BD7F9D9}" srcOrd="0" destOrd="0" presId="urn:microsoft.com/office/officeart/2005/8/layout/hierarchy2"/>
    <dgm:cxn modelId="{3AC116A7-1149-44DC-ABB1-A1E51248A513}" type="presOf" srcId="{133D4A40-DDEF-488D-BAA7-3417143C182D}" destId="{F4FFAA3B-6093-4446-BB00-1AE13E84EFA3}" srcOrd="0" destOrd="0" presId="urn:microsoft.com/office/officeart/2005/8/layout/hierarchy2"/>
    <dgm:cxn modelId="{9B43AFE5-02DD-4F8B-9C4B-87A7C4D14281}" srcId="{0AEA8FF2-7688-4301-BD0D-F21EE5CE6F28}" destId="{563A2E9B-38DD-4774-8106-13E09831E6B4}" srcOrd="0" destOrd="0" parTransId="{54212704-F2ED-4323-B925-11BCEF28EFCF}" sibTransId="{BCD2B073-275B-4D3B-A44C-1B37B785BDDF}"/>
    <dgm:cxn modelId="{D4F82E56-A6DF-4F82-BBE7-778B397CEF75}" type="presOf" srcId="{25980EB6-315D-4B2A-A858-A59A0F7F3CB5}" destId="{541D0943-29AE-4D55-BE2C-E5236FE7D1E6}" srcOrd="1" destOrd="0" presId="urn:microsoft.com/office/officeart/2005/8/layout/hierarchy2"/>
    <dgm:cxn modelId="{7131165C-978E-4291-BFD0-A0E7D8DB5301}" type="presOf" srcId="{3252C0EB-CC84-4629-A192-85FEFEE6F782}" destId="{EAF92D54-68B7-4C95-A549-EB712DCE3EDC}" srcOrd="1" destOrd="0" presId="urn:microsoft.com/office/officeart/2005/8/layout/hierarchy2"/>
    <dgm:cxn modelId="{4579F02F-9D91-423F-9B51-E1108B2D0B35}" type="presOf" srcId="{1A7F97CC-FA28-46A0-AC82-C4396B4C5C06}" destId="{A31B60F9-17CB-4B2E-99A6-6BCE233B73D2}" srcOrd="0" destOrd="0" presId="urn:microsoft.com/office/officeart/2005/8/layout/hierarchy2"/>
    <dgm:cxn modelId="{DA172B3E-E34A-417B-BDCA-AEFA0FF845CB}" type="presOf" srcId="{8E8BBC3C-D858-470C-A8FD-AEB7D6390CD7}" destId="{1FC53BEB-C06E-4389-8AAB-38FFBAA82DCA}" srcOrd="0" destOrd="0" presId="urn:microsoft.com/office/officeart/2005/8/layout/hierarchy2"/>
    <dgm:cxn modelId="{C5901A7E-347F-4594-B177-282262253BA7}" type="presOf" srcId="{F2FE94EA-B3DB-4F8C-8FFC-27810F2E73E7}" destId="{4CFDB2CC-A463-4DFF-AD6B-BDA504F705B5}" srcOrd="0" destOrd="0" presId="urn:microsoft.com/office/officeart/2005/8/layout/hierarchy2"/>
    <dgm:cxn modelId="{A0CFA6A8-0E1B-4E94-9D17-D409D3C4C69D}" type="presOf" srcId="{6E83582D-2969-46B7-97D0-3E57518D5C45}" destId="{FE0C88BA-1D4F-4323-9881-3ED503F3B262}" srcOrd="0" destOrd="0" presId="urn:microsoft.com/office/officeart/2005/8/layout/hierarchy2"/>
    <dgm:cxn modelId="{E829F657-4BA7-427A-8D5C-A16CF60FA069}" srcId="{8A6C9E36-8489-40B9-A34E-3F04D805AF21}" destId="{8C67978C-CCC0-4939-9DA5-8BB2131847B5}" srcOrd="0" destOrd="0" parTransId="{8E8BBC3C-D858-470C-A8FD-AEB7D6390CD7}" sibTransId="{5BACD8FB-10B6-406E-A63A-5BE0F994A7A3}"/>
    <dgm:cxn modelId="{21AD8D65-53FA-45A4-AE79-400071019F5B}" srcId="{563A2E9B-38DD-4774-8106-13E09831E6B4}" destId="{47A5B395-7BEF-441D-B8AA-EBF913172DE2}" srcOrd="2" destOrd="0" parTransId="{3252C0EB-CC84-4629-A192-85FEFEE6F782}" sibTransId="{1A3E21F3-48E3-4E50-9FAD-DBFAA7FB0309}"/>
    <dgm:cxn modelId="{A628A576-5999-437E-9283-B48E5C4DBF11}" type="presOf" srcId="{8E8BBC3C-D858-470C-A8FD-AEB7D6390CD7}" destId="{B205F215-B218-4661-8406-C9ADD18332BD}" srcOrd="1" destOrd="0" presId="urn:microsoft.com/office/officeart/2005/8/layout/hierarchy2"/>
    <dgm:cxn modelId="{AB641F21-8841-48BD-AF73-4CD80F508673}" type="presOf" srcId="{8A6C9E36-8489-40B9-A34E-3F04D805AF21}" destId="{9E547D65-E2BE-4181-96F6-96575A610BF5}" srcOrd="0" destOrd="0" presId="urn:microsoft.com/office/officeart/2005/8/layout/hierarchy2"/>
    <dgm:cxn modelId="{055DB035-D4BA-44CB-A0E4-E97EE2ABDDB7}" type="presOf" srcId="{0E3FCAAF-9248-4E87-9AB2-94FA20A7C774}" destId="{274A0B86-57B7-40D5-A003-46E06EFA5F16}" srcOrd="0" destOrd="0" presId="urn:microsoft.com/office/officeart/2005/8/layout/hierarchy2"/>
    <dgm:cxn modelId="{6FDEBE96-5C7A-4917-AEA0-D71807E1C7F4}" type="presParOf" srcId="{331B2AA6-5095-40AA-9D4C-0A7B7ACF5825}" destId="{824A08F1-9960-4763-8EE6-8826681FEB3B}" srcOrd="0" destOrd="0" presId="urn:microsoft.com/office/officeart/2005/8/layout/hierarchy2"/>
    <dgm:cxn modelId="{A089221E-01C4-41D1-A791-83DCD5C370A4}" type="presParOf" srcId="{824A08F1-9960-4763-8EE6-8826681FEB3B}" destId="{D95D7573-332E-4C32-8298-973BA1BB30D7}" srcOrd="0" destOrd="0" presId="urn:microsoft.com/office/officeart/2005/8/layout/hierarchy2"/>
    <dgm:cxn modelId="{E7BE9506-E8CC-41F5-8852-2F927B0418A9}" type="presParOf" srcId="{824A08F1-9960-4763-8EE6-8826681FEB3B}" destId="{ABCC693C-D66C-438D-BCC5-BDC4B56DBAC4}" srcOrd="1" destOrd="0" presId="urn:microsoft.com/office/officeart/2005/8/layout/hierarchy2"/>
    <dgm:cxn modelId="{FB7F245F-AF50-4978-B1AB-FBA1AB05FEB5}" type="presParOf" srcId="{ABCC693C-D66C-438D-BCC5-BDC4B56DBAC4}" destId="{FE0C88BA-1D4F-4323-9881-3ED503F3B262}" srcOrd="0" destOrd="0" presId="urn:microsoft.com/office/officeart/2005/8/layout/hierarchy2"/>
    <dgm:cxn modelId="{61FC7BFB-F4FE-4459-B400-870EE4769B05}" type="presParOf" srcId="{FE0C88BA-1D4F-4323-9881-3ED503F3B262}" destId="{EC90D173-FD77-4511-9420-A83B1F00F010}" srcOrd="0" destOrd="0" presId="urn:microsoft.com/office/officeart/2005/8/layout/hierarchy2"/>
    <dgm:cxn modelId="{8BE40FF2-AB38-4F3A-9CA8-178C5327C6A7}" type="presParOf" srcId="{ABCC693C-D66C-438D-BCC5-BDC4B56DBAC4}" destId="{0F3123BE-37A2-49D8-A06F-A59436D01F36}" srcOrd="1" destOrd="0" presId="urn:microsoft.com/office/officeart/2005/8/layout/hierarchy2"/>
    <dgm:cxn modelId="{CEE59739-9850-4773-81D8-074553E95404}" type="presParOf" srcId="{0F3123BE-37A2-49D8-A06F-A59436D01F36}" destId="{AF1D5DA6-5580-4F18-97AA-96BD6B4612CB}" srcOrd="0" destOrd="0" presId="urn:microsoft.com/office/officeart/2005/8/layout/hierarchy2"/>
    <dgm:cxn modelId="{22841F26-16E8-4F09-816B-86BEF659AC9A}" type="presParOf" srcId="{0F3123BE-37A2-49D8-A06F-A59436D01F36}" destId="{C316AB12-70DB-4936-94FC-B0E6391B569E}" srcOrd="1" destOrd="0" presId="urn:microsoft.com/office/officeart/2005/8/layout/hierarchy2"/>
    <dgm:cxn modelId="{51EA698B-44E8-4039-AF12-EFAE5F9591AB}" type="presParOf" srcId="{C316AB12-70DB-4936-94FC-B0E6391B569E}" destId="{4CFDB2CC-A463-4DFF-AD6B-BDA504F705B5}" srcOrd="0" destOrd="0" presId="urn:microsoft.com/office/officeart/2005/8/layout/hierarchy2"/>
    <dgm:cxn modelId="{471C212C-AC30-4560-A705-04D880594A3D}" type="presParOf" srcId="{4CFDB2CC-A463-4DFF-AD6B-BDA504F705B5}" destId="{1AE24EED-48F4-4B3D-84E0-432C83C6A351}" srcOrd="0" destOrd="0" presId="urn:microsoft.com/office/officeart/2005/8/layout/hierarchy2"/>
    <dgm:cxn modelId="{F0D27409-5DEE-48C1-A72F-90E1DA3E9EBA}" type="presParOf" srcId="{C316AB12-70DB-4936-94FC-B0E6391B569E}" destId="{C70FA254-B634-464F-BACF-695620C4DEA4}" srcOrd="1" destOrd="0" presId="urn:microsoft.com/office/officeart/2005/8/layout/hierarchy2"/>
    <dgm:cxn modelId="{CF8BE48B-E662-4E5C-98EB-D024D3E6044C}" type="presParOf" srcId="{C70FA254-B634-464F-BACF-695620C4DEA4}" destId="{5B2E6CA1-EE71-477F-A664-ACC8FDEFD402}" srcOrd="0" destOrd="0" presId="urn:microsoft.com/office/officeart/2005/8/layout/hierarchy2"/>
    <dgm:cxn modelId="{906DE6FD-AE61-4BC9-850A-08303E09CCDD}" type="presParOf" srcId="{C70FA254-B634-464F-BACF-695620C4DEA4}" destId="{AFAFEBD4-8AB8-4843-993F-52F0604C2C56}" srcOrd="1" destOrd="0" presId="urn:microsoft.com/office/officeart/2005/8/layout/hierarchy2"/>
    <dgm:cxn modelId="{91E9FB90-7830-4666-A2DB-E8534E956449}" type="presParOf" srcId="{ABCC693C-D66C-438D-BCC5-BDC4B56DBAC4}" destId="{82BBDDE7-F46C-4E79-95D5-A0CE37101BFF}" srcOrd="2" destOrd="0" presId="urn:microsoft.com/office/officeart/2005/8/layout/hierarchy2"/>
    <dgm:cxn modelId="{BF7E498F-6422-4DB7-B8B6-0F24E910FAE1}" type="presParOf" srcId="{82BBDDE7-F46C-4E79-95D5-A0CE37101BFF}" destId="{541D0943-29AE-4D55-BE2C-E5236FE7D1E6}" srcOrd="0" destOrd="0" presId="urn:microsoft.com/office/officeart/2005/8/layout/hierarchy2"/>
    <dgm:cxn modelId="{DF6DC058-CC6D-45EC-8B32-7D7D78E36165}" type="presParOf" srcId="{ABCC693C-D66C-438D-BCC5-BDC4B56DBAC4}" destId="{9DF8A465-F2F7-4E16-B2D1-2E5FB6DA2DDE}" srcOrd="3" destOrd="0" presId="urn:microsoft.com/office/officeart/2005/8/layout/hierarchy2"/>
    <dgm:cxn modelId="{1D25EDFB-1F2A-4247-A5CD-49C8E7F53CB7}" type="presParOf" srcId="{9DF8A465-F2F7-4E16-B2D1-2E5FB6DA2DDE}" destId="{9E547D65-E2BE-4181-96F6-96575A610BF5}" srcOrd="0" destOrd="0" presId="urn:microsoft.com/office/officeart/2005/8/layout/hierarchy2"/>
    <dgm:cxn modelId="{771BFEB6-26E7-4B99-8650-95E97446997E}" type="presParOf" srcId="{9DF8A465-F2F7-4E16-B2D1-2E5FB6DA2DDE}" destId="{D6B35DF0-3805-42E0-BFF1-96597A4D4701}" srcOrd="1" destOrd="0" presId="urn:microsoft.com/office/officeart/2005/8/layout/hierarchy2"/>
    <dgm:cxn modelId="{B4B67C1E-5A2D-41C8-ADB8-636B38F8A8EE}" type="presParOf" srcId="{D6B35DF0-3805-42E0-BFF1-96597A4D4701}" destId="{1FC53BEB-C06E-4389-8AAB-38FFBAA82DCA}" srcOrd="0" destOrd="0" presId="urn:microsoft.com/office/officeart/2005/8/layout/hierarchy2"/>
    <dgm:cxn modelId="{4D26CD73-2F97-4C09-8711-4BCF9CA73DA6}" type="presParOf" srcId="{1FC53BEB-C06E-4389-8AAB-38FFBAA82DCA}" destId="{B205F215-B218-4661-8406-C9ADD18332BD}" srcOrd="0" destOrd="0" presId="urn:microsoft.com/office/officeart/2005/8/layout/hierarchy2"/>
    <dgm:cxn modelId="{8BA648B9-0082-498E-8040-257D44C4BC79}" type="presParOf" srcId="{D6B35DF0-3805-42E0-BFF1-96597A4D4701}" destId="{E3FB9932-A2EE-44A0-BA25-BC77E026EC1A}" srcOrd="1" destOrd="0" presId="urn:microsoft.com/office/officeart/2005/8/layout/hierarchy2"/>
    <dgm:cxn modelId="{8EA372DA-CDBC-4304-808B-B85FE564CA72}" type="presParOf" srcId="{E3FB9932-A2EE-44A0-BA25-BC77E026EC1A}" destId="{6CF01E1D-5D6F-498F-984F-84AAD0318F7D}" srcOrd="0" destOrd="0" presId="urn:microsoft.com/office/officeart/2005/8/layout/hierarchy2"/>
    <dgm:cxn modelId="{E821CAD0-0D28-4D82-B6AC-B00E4661B882}" type="presParOf" srcId="{E3FB9932-A2EE-44A0-BA25-BC77E026EC1A}" destId="{4EB6BE65-A227-4C04-AFB4-507CFCA6A1DE}" srcOrd="1" destOrd="0" presId="urn:microsoft.com/office/officeart/2005/8/layout/hierarchy2"/>
    <dgm:cxn modelId="{BEF3A8F7-4FCE-4AD8-B49A-3E2DCFF5542D}" type="presParOf" srcId="{ABCC693C-D66C-438D-BCC5-BDC4B56DBAC4}" destId="{052A2784-0689-4E79-88AB-EA4B23F3D8C4}" srcOrd="4" destOrd="0" presId="urn:microsoft.com/office/officeart/2005/8/layout/hierarchy2"/>
    <dgm:cxn modelId="{704007E0-F8E3-4612-8799-2146ADD59BE6}" type="presParOf" srcId="{052A2784-0689-4E79-88AB-EA4B23F3D8C4}" destId="{EAF92D54-68B7-4C95-A549-EB712DCE3EDC}" srcOrd="0" destOrd="0" presId="urn:microsoft.com/office/officeart/2005/8/layout/hierarchy2"/>
    <dgm:cxn modelId="{A345DCE6-74ED-4996-9644-6FE3490275EE}" type="presParOf" srcId="{ABCC693C-D66C-438D-BCC5-BDC4B56DBAC4}" destId="{3719E307-A279-4DF5-A940-41706CFA76D1}" srcOrd="5" destOrd="0" presId="urn:microsoft.com/office/officeart/2005/8/layout/hierarchy2"/>
    <dgm:cxn modelId="{D6DDBD52-866B-4F49-88CF-81620820D0B8}" type="presParOf" srcId="{3719E307-A279-4DF5-A940-41706CFA76D1}" destId="{E7BDCF7E-D328-4B3B-A8D9-4BFE47ABB582}" srcOrd="0" destOrd="0" presId="urn:microsoft.com/office/officeart/2005/8/layout/hierarchy2"/>
    <dgm:cxn modelId="{6ADD1879-DE19-4C0E-B069-B1733A37F00E}" type="presParOf" srcId="{3719E307-A279-4DF5-A940-41706CFA76D1}" destId="{2CD761A0-473C-4635-8251-AE672863DE9E}" srcOrd="1" destOrd="0" presId="urn:microsoft.com/office/officeart/2005/8/layout/hierarchy2"/>
    <dgm:cxn modelId="{190CBC1C-81AF-4550-B9BE-764526E18833}" type="presParOf" srcId="{2CD761A0-473C-4635-8251-AE672863DE9E}" destId="{4D941CE7-8D11-4484-B895-C92ECEC69119}" srcOrd="0" destOrd="0" presId="urn:microsoft.com/office/officeart/2005/8/layout/hierarchy2"/>
    <dgm:cxn modelId="{CCCE7F9F-1F50-41D3-A222-66BC890E9705}" type="presParOf" srcId="{4D941CE7-8D11-4484-B895-C92ECEC69119}" destId="{72741861-9AB6-41AB-9177-7404A9B8341F}" srcOrd="0" destOrd="0" presId="urn:microsoft.com/office/officeart/2005/8/layout/hierarchy2"/>
    <dgm:cxn modelId="{D8CC2C0A-08E2-46B7-B1C8-61AA57E029C6}" type="presParOf" srcId="{2CD761A0-473C-4635-8251-AE672863DE9E}" destId="{3D67F070-9C88-492A-9565-A08A6EDE49F5}" srcOrd="1" destOrd="0" presId="urn:microsoft.com/office/officeart/2005/8/layout/hierarchy2"/>
    <dgm:cxn modelId="{CC001143-AED8-4F6D-94AD-864DF6BC927E}" type="presParOf" srcId="{3D67F070-9C88-492A-9565-A08A6EDE49F5}" destId="{EB41761B-9116-4552-AA32-DB281FA6EDC1}" srcOrd="0" destOrd="0" presId="urn:microsoft.com/office/officeart/2005/8/layout/hierarchy2"/>
    <dgm:cxn modelId="{55955463-0025-467C-878B-8AAA611AF3CE}" type="presParOf" srcId="{3D67F070-9C88-492A-9565-A08A6EDE49F5}" destId="{FD44F9D2-5DD5-4E25-8A14-8C3A9BC64E86}" srcOrd="1" destOrd="0" presId="urn:microsoft.com/office/officeart/2005/8/layout/hierarchy2"/>
    <dgm:cxn modelId="{96AA4A41-AC1D-4C46-AEF5-F14604203DFD}" type="presParOf" srcId="{FD44F9D2-5DD5-4E25-8A14-8C3A9BC64E86}" destId="{1AEBA3E6-A91A-4079-B4DD-91495AFEACB7}" srcOrd="0" destOrd="0" presId="urn:microsoft.com/office/officeart/2005/8/layout/hierarchy2"/>
    <dgm:cxn modelId="{418A6CBC-B738-479D-970E-DB8EF9C13539}" type="presParOf" srcId="{1AEBA3E6-A91A-4079-B4DD-91495AFEACB7}" destId="{A6013307-8EFF-4087-91B4-F033D8E4F33D}" srcOrd="0" destOrd="0" presId="urn:microsoft.com/office/officeart/2005/8/layout/hierarchy2"/>
    <dgm:cxn modelId="{2C36A1A9-3A14-4D35-984D-8DDE0E5BCFAC}" type="presParOf" srcId="{FD44F9D2-5DD5-4E25-8A14-8C3A9BC64E86}" destId="{864C564D-DA04-405D-AC4F-6C21A3912406}" srcOrd="1" destOrd="0" presId="urn:microsoft.com/office/officeart/2005/8/layout/hierarchy2"/>
    <dgm:cxn modelId="{0C8EE1C0-72CA-4B1F-AE0B-65E107DA194C}" type="presParOf" srcId="{864C564D-DA04-405D-AC4F-6C21A3912406}" destId="{AA7CC630-0DFC-46F4-8079-A95F9BD7F9D9}" srcOrd="0" destOrd="0" presId="urn:microsoft.com/office/officeart/2005/8/layout/hierarchy2"/>
    <dgm:cxn modelId="{4C9580C1-6A78-4B8B-BF55-103B3C612B61}" type="presParOf" srcId="{864C564D-DA04-405D-AC4F-6C21A3912406}" destId="{BD77BB43-A3F5-49AD-92C2-B2341B8AA2E9}" srcOrd="1" destOrd="0" presId="urn:microsoft.com/office/officeart/2005/8/layout/hierarchy2"/>
    <dgm:cxn modelId="{D9007AAC-686C-47D6-85D2-AE40105365EF}" type="presParOf" srcId="{ABCC693C-D66C-438D-BCC5-BDC4B56DBAC4}" destId="{4631F083-D056-49D3-9D12-3425E8068961}" srcOrd="6" destOrd="0" presId="urn:microsoft.com/office/officeart/2005/8/layout/hierarchy2"/>
    <dgm:cxn modelId="{AFBBCCCF-2F19-4255-9029-67E108B229CE}" type="presParOf" srcId="{4631F083-D056-49D3-9D12-3425E8068961}" destId="{6C1C3EDF-A679-4084-90CD-BE3925B30D43}" srcOrd="0" destOrd="0" presId="urn:microsoft.com/office/officeart/2005/8/layout/hierarchy2"/>
    <dgm:cxn modelId="{C9E5DD29-FCB7-420C-BEE8-27C797C5B654}" type="presParOf" srcId="{ABCC693C-D66C-438D-BCC5-BDC4B56DBAC4}" destId="{EB47A3FF-0E9D-4B2A-8FF6-CEC2569C0B67}" srcOrd="7" destOrd="0" presId="urn:microsoft.com/office/officeart/2005/8/layout/hierarchy2"/>
    <dgm:cxn modelId="{5706485C-ED91-4F40-9F60-F279F83F40A0}" type="presParOf" srcId="{EB47A3FF-0E9D-4B2A-8FF6-CEC2569C0B67}" destId="{F4FFAA3B-6093-4446-BB00-1AE13E84EFA3}" srcOrd="0" destOrd="0" presId="urn:microsoft.com/office/officeart/2005/8/layout/hierarchy2"/>
    <dgm:cxn modelId="{0E874DC9-8A4A-4718-8593-0A16F38D6B09}" type="presParOf" srcId="{EB47A3FF-0E9D-4B2A-8FF6-CEC2569C0B67}" destId="{8881FFAF-4953-4E2E-85E2-BA236FD1E48B}" srcOrd="1" destOrd="0" presId="urn:microsoft.com/office/officeart/2005/8/layout/hierarchy2"/>
    <dgm:cxn modelId="{CAA5DCAA-7F3E-42D1-9E9F-62AC3284A194}" type="presParOf" srcId="{8881FFAF-4953-4E2E-85E2-BA236FD1E48B}" destId="{E0C5DCF2-0C9C-400A-93A8-ADAA80FCFAFE}" srcOrd="0" destOrd="0" presId="urn:microsoft.com/office/officeart/2005/8/layout/hierarchy2"/>
    <dgm:cxn modelId="{673AF4F3-40F4-49C7-BA66-A3E34EFFFABC}" type="presParOf" srcId="{E0C5DCF2-0C9C-400A-93A8-ADAA80FCFAFE}" destId="{47ABFE75-E001-4FF9-A5EB-F7334AF2338C}" srcOrd="0" destOrd="0" presId="urn:microsoft.com/office/officeart/2005/8/layout/hierarchy2"/>
    <dgm:cxn modelId="{52DBAC3A-DEE9-4F35-B8B9-713FDD8B220F}" type="presParOf" srcId="{8881FFAF-4953-4E2E-85E2-BA236FD1E48B}" destId="{D46E4CC0-EAA0-4735-BB87-812581518F3C}" srcOrd="1" destOrd="0" presId="urn:microsoft.com/office/officeart/2005/8/layout/hierarchy2"/>
    <dgm:cxn modelId="{633B2DA8-83D5-4CFB-8358-BC6E6BD3C44A}" type="presParOf" srcId="{D46E4CC0-EAA0-4735-BB87-812581518F3C}" destId="{274A0B86-57B7-40D5-A003-46E06EFA5F16}" srcOrd="0" destOrd="0" presId="urn:microsoft.com/office/officeart/2005/8/layout/hierarchy2"/>
    <dgm:cxn modelId="{0CFE3459-9418-48A9-B3D9-B8ADFC4D08E4}" type="presParOf" srcId="{D46E4CC0-EAA0-4735-BB87-812581518F3C}" destId="{33DC342C-BDC2-441E-9AE1-831779BCBBF9}" srcOrd="1" destOrd="0" presId="urn:microsoft.com/office/officeart/2005/8/layout/hierarchy2"/>
    <dgm:cxn modelId="{3712E0A1-ED5C-49C0-8899-3BEED9950B59}" type="presParOf" srcId="{33DC342C-BDC2-441E-9AE1-831779BCBBF9}" destId="{642843A7-BC2A-47DB-BD54-7FFCF2C15492}" srcOrd="0" destOrd="0" presId="urn:microsoft.com/office/officeart/2005/8/layout/hierarchy2"/>
    <dgm:cxn modelId="{85158C89-B97A-415D-8886-F1B93645312F}" type="presParOf" srcId="{642843A7-BC2A-47DB-BD54-7FFCF2C15492}" destId="{F3B986F7-3107-4088-9F94-F159A7B3920A}" srcOrd="0" destOrd="0" presId="urn:microsoft.com/office/officeart/2005/8/layout/hierarchy2"/>
    <dgm:cxn modelId="{9BBC18CB-F074-4E3B-8B01-0E058B8D289B}" type="presParOf" srcId="{33DC342C-BDC2-441E-9AE1-831779BCBBF9}" destId="{25296518-0FA8-44DA-891F-F9D331A31197}" srcOrd="1" destOrd="0" presId="urn:microsoft.com/office/officeart/2005/8/layout/hierarchy2"/>
    <dgm:cxn modelId="{7C0BAF22-E78C-4B1D-95DB-63CF5D142990}" type="presParOf" srcId="{25296518-0FA8-44DA-891F-F9D331A31197}" destId="{A31B60F9-17CB-4B2E-99A6-6BCE233B73D2}" srcOrd="0" destOrd="0" presId="urn:microsoft.com/office/officeart/2005/8/layout/hierarchy2"/>
    <dgm:cxn modelId="{6A5B29B3-4626-41D3-B599-99B7F786AD8B}" type="presParOf" srcId="{25296518-0FA8-44DA-891F-F9D331A31197}" destId="{E7863F1A-C1A1-4225-9FE7-58281282B550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AEA8FF2-7688-4301-BD0D-F21EE5CE6F28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63A2E9B-38DD-4774-8106-13E09831E6B4}">
      <dgm:prSet phldrT="[Text]"/>
      <dgm:spPr/>
      <dgm:t>
        <a:bodyPr/>
        <a:lstStyle/>
        <a:p>
          <a:r>
            <a:rPr lang="en-US" dirty="0" smtClean="0"/>
            <a:t> 57 </a:t>
          </a:r>
          <a:r>
            <a:rPr lang="en-US" dirty="0" err="1" smtClean="0"/>
            <a:t>proiecte</a:t>
          </a:r>
          <a:r>
            <a:rPr lang="en-US" dirty="0" smtClean="0"/>
            <a:t> </a:t>
          </a:r>
          <a:r>
            <a:rPr lang="en-US" dirty="0" err="1" smtClean="0"/>
            <a:t>depuse</a:t>
          </a:r>
          <a:r>
            <a:rPr lang="en-US" dirty="0" smtClean="0"/>
            <a:t> la GAL</a:t>
          </a:r>
          <a:endParaRPr lang="en-US" dirty="0"/>
        </a:p>
      </dgm:t>
    </dgm:pt>
    <dgm:pt modelId="{54212704-F2ED-4323-B925-11BCEF28EFCF}" type="parTrans" cxnId="{9B43AFE5-02DD-4F8B-9C4B-87A7C4D14281}">
      <dgm:prSet/>
      <dgm:spPr/>
      <dgm:t>
        <a:bodyPr/>
        <a:lstStyle/>
        <a:p>
          <a:endParaRPr lang="en-US"/>
        </a:p>
      </dgm:t>
    </dgm:pt>
    <dgm:pt modelId="{BCD2B073-275B-4D3B-A44C-1B37B785BDDF}" type="sibTrans" cxnId="{9B43AFE5-02DD-4F8B-9C4B-87A7C4D14281}">
      <dgm:prSet/>
      <dgm:spPr/>
      <dgm:t>
        <a:bodyPr/>
        <a:lstStyle/>
        <a:p>
          <a:endParaRPr lang="en-US"/>
        </a:p>
      </dgm:t>
    </dgm:pt>
    <dgm:pt modelId="{89C99340-CAE5-48B6-B4C1-57233E4FD3E2}">
      <dgm:prSet phldrT="[Text]"/>
      <dgm:spPr/>
      <dgm:t>
        <a:bodyPr/>
        <a:lstStyle/>
        <a:p>
          <a:r>
            <a:rPr lang="en-US" dirty="0" smtClean="0"/>
            <a:t>57 </a:t>
          </a:r>
          <a:r>
            <a:rPr lang="en-US" dirty="0" err="1" smtClean="0"/>
            <a:t>proiecte</a:t>
          </a:r>
          <a:r>
            <a:rPr lang="en-US" dirty="0" smtClean="0"/>
            <a:t> </a:t>
          </a:r>
          <a:r>
            <a:rPr lang="en-US" dirty="0" err="1" smtClean="0"/>
            <a:t>depuse</a:t>
          </a:r>
          <a:r>
            <a:rPr lang="en-US" dirty="0" smtClean="0"/>
            <a:t> la APDRP</a:t>
          </a:r>
          <a:endParaRPr lang="en-US" dirty="0"/>
        </a:p>
      </dgm:t>
    </dgm:pt>
    <dgm:pt modelId="{EB170A90-CE25-485E-8756-2B2D7ED620AA}" type="parTrans" cxnId="{1F353D1C-4F77-4202-BF1E-2C02628289E3}">
      <dgm:prSet/>
      <dgm:spPr/>
      <dgm:t>
        <a:bodyPr/>
        <a:lstStyle/>
        <a:p>
          <a:endParaRPr lang="en-US"/>
        </a:p>
      </dgm:t>
    </dgm:pt>
    <dgm:pt modelId="{B4A0AA82-3065-4A3C-B86F-FA866B92B906}" type="sibTrans" cxnId="{1F353D1C-4F77-4202-BF1E-2C02628289E3}">
      <dgm:prSet/>
      <dgm:spPr/>
      <dgm:t>
        <a:bodyPr/>
        <a:lstStyle/>
        <a:p>
          <a:endParaRPr lang="en-US"/>
        </a:p>
      </dgm:t>
    </dgm:pt>
    <dgm:pt modelId="{1A6CE473-2732-4727-AA62-E22C18209C22}">
      <dgm:prSet phldrT="[Text]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42 </a:t>
          </a:r>
          <a:r>
            <a:rPr lang="en-US" dirty="0" err="1" smtClean="0"/>
            <a:t>beneficiari</a:t>
          </a:r>
          <a:r>
            <a:rPr lang="en-US" dirty="0" smtClean="0"/>
            <a:t> au </a:t>
          </a:r>
          <a:r>
            <a:rPr lang="en-US" dirty="0" err="1" smtClean="0"/>
            <a:t>semnat</a:t>
          </a:r>
          <a:r>
            <a:rPr lang="en-US" dirty="0" smtClean="0"/>
            <a:t> </a:t>
          </a:r>
          <a:r>
            <a:rPr lang="en-US" dirty="0" err="1" smtClean="0"/>
            <a:t>contracte</a:t>
          </a:r>
          <a:r>
            <a:rPr lang="en-US" dirty="0" smtClean="0"/>
            <a:t> de </a:t>
          </a:r>
          <a:r>
            <a:rPr lang="en-US" dirty="0" err="1" smtClean="0"/>
            <a:t>finantare</a:t>
          </a:r>
          <a:endParaRPr lang="en-US" dirty="0"/>
        </a:p>
      </dgm:t>
    </dgm:pt>
    <dgm:pt modelId="{4E0F947B-CC3A-4ADC-9095-03A1546461CB}" type="parTrans" cxnId="{9062D91F-A414-4A15-BAB1-7D2C4660E9C1}">
      <dgm:prSet/>
      <dgm:spPr/>
      <dgm:t>
        <a:bodyPr/>
        <a:lstStyle/>
        <a:p>
          <a:endParaRPr lang="en-US"/>
        </a:p>
      </dgm:t>
    </dgm:pt>
    <dgm:pt modelId="{BB00BE1F-B857-46BA-8EC8-2AB76DC6D6EB}" type="sibTrans" cxnId="{9062D91F-A414-4A15-BAB1-7D2C4660E9C1}">
      <dgm:prSet/>
      <dgm:spPr/>
      <dgm:t>
        <a:bodyPr/>
        <a:lstStyle/>
        <a:p>
          <a:endParaRPr lang="en-US"/>
        </a:p>
      </dgm:t>
    </dgm:pt>
    <dgm:pt modelId="{EA864432-8486-4F2C-8751-7D65AAD8CB68}">
      <dgm:prSet phldrT="[Text]">
        <dgm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10 </a:t>
          </a:r>
          <a:r>
            <a:rPr lang="en-US" dirty="0" err="1" smtClean="0"/>
            <a:t>proiecte</a:t>
          </a:r>
          <a:r>
            <a:rPr lang="en-US" dirty="0" smtClean="0"/>
            <a:t> </a:t>
          </a:r>
          <a:r>
            <a:rPr lang="en-US" dirty="0" err="1" smtClean="0"/>
            <a:t>declarate</a:t>
          </a:r>
          <a:r>
            <a:rPr lang="en-US" dirty="0" smtClean="0"/>
            <a:t> </a:t>
          </a:r>
          <a:r>
            <a:rPr lang="en-US" dirty="0" err="1" smtClean="0"/>
            <a:t>neeligibile</a:t>
          </a:r>
          <a:endParaRPr lang="en-US" dirty="0"/>
        </a:p>
      </dgm:t>
    </dgm:pt>
    <dgm:pt modelId="{35F74558-49E7-4DD4-875D-AFF30A78997B}" type="parTrans" cxnId="{5E79E30A-8915-429C-95B9-1338C93C9516}">
      <dgm:prSet/>
      <dgm:spPr/>
      <dgm:t>
        <a:bodyPr/>
        <a:lstStyle/>
        <a:p>
          <a:endParaRPr lang="en-US"/>
        </a:p>
      </dgm:t>
    </dgm:pt>
    <dgm:pt modelId="{27B9119A-DF18-41A0-9F8D-938999999529}" type="sibTrans" cxnId="{5E79E30A-8915-429C-95B9-1338C93C9516}">
      <dgm:prSet/>
      <dgm:spPr/>
      <dgm:t>
        <a:bodyPr/>
        <a:lstStyle/>
        <a:p>
          <a:endParaRPr lang="en-US"/>
        </a:p>
      </dgm:t>
    </dgm:pt>
    <dgm:pt modelId="{C55DAE07-9FA3-4918-8263-80DD274EDA21}">
      <dgm:prSet phldrT="[Text]">
        <dgm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5 </a:t>
          </a:r>
          <a:r>
            <a:rPr lang="en-US" dirty="0" err="1" smtClean="0"/>
            <a:t>proiecte</a:t>
          </a:r>
          <a:r>
            <a:rPr lang="en-US" dirty="0" smtClean="0"/>
            <a:t> au </a:t>
          </a:r>
          <a:r>
            <a:rPr lang="en-US" dirty="0" err="1" smtClean="0"/>
            <a:t>fost</a:t>
          </a:r>
          <a:r>
            <a:rPr lang="en-US" dirty="0" smtClean="0"/>
            <a:t> </a:t>
          </a:r>
          <a:r>
            <a:rPr lang="en-US" dirty="0" err="1" smtClean="0"/>
            <a:t>retrase</a:t>
          </a:r>
          <a:r>
            <a:rPr lang="en-US" dirty="0" smtClean="0"/>
            <a:t> de la APDRP</a:t>
          </a:r>
          <a:endParaRPr lang="en-US" dirty="0"/>
        </a:p>
      </dgm:t>
    </dgm:pt>
    <dgm:pt modelId="{05B772E5-73F8-4CF6-A99C-A967DDF77B20}" type="parTrans" cxnId="{BA930314-40F2-4CFD-ACFE-3DFA618FDC4D}">
      <dgm:prSet/>
      <dgm:spPr/>
      <dgm:t>
        <a:bodyPr/>
        <a:lstStyle/>
        <a:p>
          <a:endParaRPr lang="en-US"/>
        </a:p>
      </dgm:t>
    </dgm:pt>
    <dgm:pt modelId="{551E30A5-209A-4D74-BE98-AA312AA48B2D}" type="sibTrans" cxnId="{BA930314-40F2-4CFD-ACFE-3DFA618FDC4D}">
      <dgm:prSet/>
      <dgm:spPr/>
      <dgm:t>
        <a:bodyPr/>
        <a:lstStyle/>
        <a:p>
          <a:endParaRPr lang="en-US"/>
        </a:p>
      </dgm:t>
    </dgm:pt>
    <dgm:pt modelId="{331B2AA6-5095-40AA-9D4C-0A7B7ACF5825}" type="pres">
      <dgm:prSet presAssocID="{0AEA8FF2-7688-4301-BD0D-F21EE5CE6F28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24A08F1-9960-4763-8EE6-8826681FEB3B}" type="pres">
      <dgm:prSet presAssocID="{563A2E9B-38DD-4774-8106-13E09831E6B4}" presName="root1" presStyleCnt="0"/>
      <dgm:spPr/>
    </dgm:pt>
    <dgm:pt modelId="{D95D7573-332E-4C32-8298-973BA1BB30D7}" type="pres">
      <dgm:prSet presAssocID="{563A2E9B-38DD-4774-8106-13E09831E6B4}" presName="LevelOneTextNode" presStyleLbl="node0" presStyleIdx="0" presStyleCnt="1" custScaleX="1002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BCC693C-D66C-438D-BCC5-BDC4B56DBAC4}" type="pres">
      <dgm:prSet presAssocID="{563A2E9B-38DD-4774-8106-13E09831E6B4}" presName="level2hierChild" presStyleCnt="0"/>
      <dgm:spPr/>
    </dgm:pt>
    <dgm:pt modelId="{5BFEA615-A44F-41A3-B355-351FAE07D02F}" type="pres">
      <dgm:prSet presAssocID="{EB170A90-CE25-485E-8756-2B2D7ED620AA}" presName="conn2-1" presStyleLbl="parChTrans1D2" presStyleIdx="0" presStyleCnt="1"/>
      <dgm:spPr/>
      <dgm:t>
        <a:bodyPr/>
        <a:lstStyle/>
        <a:p>
          <a:endParaRPr lang="en-US"/>
        </a:p>
      </dgm:t>
    </dgm:pt>
    <dgm:pt modelId="{00ED24FA-EEAC-4DDA-B744-5DAB9D15A377}" type="pres">
      <dgm:prSet presAssocID="{EB170A90-CE25-485E-8756-2B2D7ED620AA}" presName="connTx" presStyleLbl="parChTrans1D2" presStyleIdx="0" presStyleCnt="1"/>
      <dgm:spPr/>
      <dgm:t>
        <a:bodyPr/>
        <a:lstStyle/>
        <a:p>
          <a:endParaRPr lang="en-US"/>
        </a:p>
      </dgm:t>
    </dgm:pt>
    <dgm:pt modelId="{BE80329F-B4A8-465A-AA21-F1A88AF05D39}" type="pres">
      <dgm:prSet presAssocID="{89C99340-CAE5-48B6-B4C1-57233E4FD3E2}" presName="root2" presStyleCnt="0"/>
      <dgm:spPr/>
    </dgm:pt>
    <dgm:pt modelId="{5E971E67-8094-4BEF-A586-D37FE6768B2D}" type="pres">
      <dgm:prSet presAssocID="{89C99340-CAE5-48B6-B4C1-57233E4FD3E2}" presName="LevelTwoTextNode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67DDAE9-0488-425E-A347-A41D9BA88835}" type="pres">
      <dgm:prSet presAssocID="{89C99340-CAE5-48B6-B4C1-57233E4FD3E2}" presName="level3hierChild" presStyleCnt="0"/>
      <dgm:spPr/>
    </dgm:pt>
    <dgm:pt modelId="{EEBA41DB-B689-4099-80AC-14F6C98C0A1F}" type="pres">
      <dgm:prSet presAssocID="{4E0F947B-CC3A-4ADC-9095-03A1546461CB}" presName="conn2-1" presStyleLbl="parChTrans1D3" presStyleIdx="0" presStyleCnt="3"/>
      <dgm:spPr/>
      <dgm:t>
        <a:bodyPr/>
        <a:lstStyle/>
        <a:p>
          <a:endParaRPr lang="en-US"/>
        </a:p>
      </dgm:t>
    </dgm:pt>
    <dgm:pt modelId="{F7709958-661A-46F9-83CE-001017C45352}" type="pres">
      <dgm:prSet presAssocID="{4E0F947B-CC3A-4ADC-9095-03A1546461CB}" presName="connTx" presStyleLbl="parChTrans1D3" presStyleIdx="0" presStyleCnt="3"/>
      <dgm:spPr/>
      <dgm:t>
        <a:bodyPr/>
        <a:lstStyle/>
        <a:p>
          <a:endParaRPr lang="en-US"/>
        </a:p>
      </dgm:t>
    </dgm:pt>
    <dgm:pt modelId="{8608D40C-3FD2-4CF5-9AD4-CDCF321E3CBC}" type="pres">
      <dgm:prSet presAssocID="{1A6CE473-2732-4727-AA62-E22C18209C22}" presName="root2" presStyleCnt="0"/>
      <dgm:spPr/>
    </dgm:pt>
    <dgm:pt modelId="{AC75AEC1-EBC9-41B2-9A1E-D5D9524F17FE}" type="pres">
      <dgm:prSet presAssocID="{1A6CE473-2732-4727-AA62-E22C18209C22}" presName="LevelTwoTextNod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CD361E0-0E1A-4E16-9A6B-51E2D1C3375D}" type="pres">
      <dgm:prSet presAssocID="{1A6CE473-2732-4727-AA62-E22C18209C22}" presName="level3hierChild" presStyleCnt="0"/>
      <dgm:spPr/>
    </dgm:pt>
    <dgm:pt modelId="{4017822F-3553-4D6D-A757-0B5F38927E57}" type="pres">
      <dgm:prSet presAssocID="{35F74558-49E7-4DD4-875D-AFF30A78997B}" presName="conn2-1" presStyleLbl="parChTrans1D3" presStyleIdx="1" presStyleCnt="3"/>
      <dgm:spPr/>
      <dgm:t>
        <a:bodyPr/>
        <a:lstStyle/>
        <a:p>
          <a:endParaRPr lang="en-US"/>
        </a:p>
      </dgm:t>
    </dgm:pt>
    <dgm:pt modelId="{CB39940A-892D-4DEB-9CD8-1759B059B985}" type="pres">
      <dgm:prSet presAssocID="{35F74558-49E7-4DD4-875D-AFF30A78997B}" presName="connTx" presStyleLbl="parChTrans1D3" presStyleIdx="1" presStyleCnt="3"/>
      <dgm:spPr/>
      <dgm:t>
        <a:bodyPr/>
        <a:lstStyle/>
        <a:p>
          <a:endParaRPr lang="en-US"/>
        </a:p>
      </dgm:t>
    </dgm:pt>
    <dgm:pt modelId="{34587921-B897-48F6-AE36-973E49C5CFBD}" type="pres">
      <dgm:prSet presAssocID="{EA864432-8486-4F2C-8751-7D65AAD8CB68}" presName="root2" presStyleCnt="0"/>
      <dgm:spPr/>
    </dgm:pt>
    <dgm:pt modelId="{3D6AA27C-0A8C-47AE-A949-1B7E27E58EBE}" type="pres">
      <dgm:prSet presAssocID="{EA864432-8486-4F2C-8751-7D65AAD8CB68}" presName="LevelTwoTextNod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CAD144D-4764-4CCB-8FCC-35AC43B3E887}" type="pres">
      <dgm:prSet presAssocID="{EA864432-8486-4F2C-8751-7D65AAD8CB68}" presName="level3hierChild" presStyleCnt="0"/>
      <dgm:spPr/>
    </dgm:pt>
    <dgm:pt modelId="{F2C096AE-989A-4D04-8686-F859701488F2}" type="pres">
      <dgm:prSet presAssocID="{05B772E5-73F8-4CF6-A99C-A967DDF77B20}" presName="conn2-1" presStyleLbl="parChTrans1D3" presStyleIdx="2" presStyleCnt="3"/>
      <dgm:spPr/>
      <dgm:t>
        <a:bodyPr/>
        <a:lstStyle/>
        <a:p>
          <a:endParaRPr lang="en-US"/>
        </a:p>
      </dgm:t>
    </dgm:pt>
    <dgm:pt modelId="{4EE6D313-89D8-4A26-A19C-51893C6BDDFB}" type="pres">
      <dgm:prSet presAssocID="{05B772E5-73F8-4CF6-A99C-A967DDF77B20}" presName="connTx" presStyleLbl="parChTrans1D3" presStyleIdx="2" presStyleCnt="3"/>
      <dgm:spPr/>
      <dgm:t>
        <a:bodyPr/>
        <a:lstStyle/>
        <a:p>
          <a:endParaRPr lang="en-US"/>
        </a:p>
      </dgm:t>
    </dgm:pt>
    <dgm:pt modelId="{678ECACD-FA39-4889-8247-97D5F6BB814B}" type="pres">
      <dgm:prSet presAssocID="{C55DAE07-9FA3-4918-8263-80DD274EDA21}" presName="root2" presStyleCnt="0"/>
      <dgm:spPr/>
    </dgm:pt>
    <dgm:pt modelId="{725403EE-F5C5-4684-8C19-E85959EC86BA}" type="pres">
      <dgm:prSet presAssocID="{C55DAE07-9FA3-4918-8263-80DD274EDA21}" presName="LevelTwoTextNod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1D6B432-6796-47B5-8294-0C4008CBD2D6}" type="pres">
      <dgm:prSet presAssocID="{C55DAE07-9FA3-4918-8263-80DD274EDA21}" presName="level3hierChild" presStyleCnt="0"/>
      <dgm:spPr/>
    </dgm:pt>
  </dgm:ptLst>
  <dgm:cxnLst>
    <dgm:cxn modelId="{E9D33258-B468-4651-ADF2-69D5FB5023CB}" type="presOf" srcId="{05B772E5-73F8-4CF6-A99C-A967DDF77B20}" destId="{F2C096AE-989A-4D04-8686-F859701488F2}" srcOrd="0" destOrd="0" presId="urn:microsoft.com/office/officeart/2005/8/layout/hierarchy2"/>
    <dgm:cxn modelId="{425DEDDC-4C16-4A2F-8F3D-82A5FB3682DA}" type="presOf" srcId="{EB170A90-CE25-485E-8756-2B2D7ED620AA}" destId="{5BFEA615-A44F-41A3-B355-351FAE07D02F}" srcOrd="0" destOrd="0" presId="urn:microsoft.com/office/officeart/2005/8/layout/hierarchy2"/>
    <dgm:cxn modelId="{BA4A53A2-18A9-48EA-A8E8-C558371C5333}" type="presOf" srcId="{4E0F947B-CC3A-4ADC-9095-03A1546461CB}" destId="{F7709958-661A-46F9-83CE-001017C45352}" srcOrd="1" destOrd="0" presId="urn:microsoft.com/office/officeart/2005/8/layout/hierarchy2"/>
    <dgm:cxn modelId="{96E7225B-F30C-45AC-830D-DE6BAEAF93EC}" type="presOf" srcId="{35F74558-49E7-4DD4-875D-AFF30A78997B}" destId="{4017822F-3553-4D6D-A757-0B5F38927E57}" srcOrd="0" destOrd="0" presId="urn:microsoft.com/office/officeart/2005/8/layout/hierarchy2"/>
    <dgm:cxn modelId="{6A3823DD-6F01-4157-AFE3-76EE62038976}" type="presOf" srcId="{1A6CE473-2732-4727-AA62-E22C18209C22}" destId="{AC75AEC1-EBC9-41B2-9A1E-D5D9524F17FE}" srcOrd="0" destOrd="0" presId="urn:microsoft.com/office/officeart/2005/8/layout/hierarchy2"/>
    <dgm:cxn modelId="{1D9483D4-5A33-4234-B7D1-518BC75095BF}" type="presOf" srcId="{C55DAE07-9FA3-4918-8263-80DD274EDA21}" destId="{725403EE-F5C5-4684-8C19-E85959EC86BA}" srcOrd="0" destOrd="0" presId="urn:microsoft.com/office/officeart/2005/8/layout/hierarchy2"/>
    <dgm:cxn modelId="{55216F9C-75CB-43F3-8A37-B42D12008047}" type="presOf" srcId="{0AEA8FF2-7688-4301-BD0D-F21EE5CE6F28}" destId="{331B2AA6-5095-40AA-9D4C-0A7B7ACF5825}" srcOrd="0" destOrd="0" presId="urn:microsoft.com/office/officeart/2005/8/layout/hierarchy2"/>
    <dgm:cxn modelId="{29B7AAD3-5529-4508-944F-1F2A0B2B6828}" type="presOf" srcId="{563A2E9B-38DD-4774-8106-13E09831E6B4}" destId="{D95D7573-332E-4C32-8298-973BA1BB30D7}" srcOrd="0" destOrd="0" presId="urn:microsoft.com/office/officeart/2005/8/layout/hierarchy2"/>
    <dgm:cxn modelId="{9B43AFE5-02DD-4F8B-9C4B-87A7C4D14281}" srcId="{0AEA8FF2-7688-4301-BD0D-F21EE5CE6F28}" destId="{563A2E9B-38DD-4774-8106-13E09831E6B4}" srcOrd="0" destOrd="0" parTransId="{54212704-F2ED-4323-B925-11BCEF28EFCF}" sibTransId="{BCD2B073-275B-4D3B-A44C-1B37B785BDDF}"/>
    <dgm:cxn modelId="{1F353D1C-4F77-4202-BF1E-2C02628289E3}" srcId="{563A2E9B-38DD-4774-8106-13E09831E6B4}" destId="{89C99340-CAE5-48B6-B4C1-57233E4FD3E2}" srcOrd="0" destOrd="0" parTransId="{EB170A90-CE25-485E-8756-2B2D7ED620AA}" sibTransId="{B4A0AA82-3065-4A3C-B86F-FA866B92B906}"/>
    <dgm:cxn modelId="{BA930314-40F2-4CFD-ACFE-3DFA618FDC4D}" srcId="{89C99340-CAE5-48B6-B4C1-57233E4FD3E2}" destId="{C55DAE07-9FA3-4918-8263-80DD274EDA21}" srcOrd="2" destOrd="0" parTransId="{05B772E5-73F8-4CF6-A99C-A967DDF77B20}" sibTransId="{551E30A5-209A-4D74-BE98-AA312AA48B2D}"/>
    <dgm:cxn modelId="{670C251C-CD2C-4380-8EBD-F7643E2D1BEE}" type="presOf" srcId="{4E0F947B-CC3A-4ADC-9095-03A1546461CB}" destId="{EEBA41DB-B689-4099-80AC-14F6C98C0A1F}" srcOrd="0" destOrd="0" presId="urn:microsoft.com/office/officeart/2005/8/layout/hierarchy2"/>
    <dgm:cxn modelId="{B243EE4F-F107-4169-9365-F5F5DE313C6A}" type="presOf" srcId="{89C99340-CAE5-48B6-B4C1-57233E4FD3E2}" destId="{5E971E67-8094-4BEF-A586-D37FE6768B2D}" srcOrd="0" destOrd="0" presId="urn:microsoft.com/office/officeart/2005/8/layout/hierarchy2"/>
    <dgm:cxn modelId="{523EDA82-AF94-4175-A3BE-892F49B1893D}" type="presOf" srcId="{EA864432-8486-4F2C-8751-7D65AAD8CB68}" destId="{3D6AA27C-0A8C-47AE-A949-1B7E27E58EBE}" srcOrd="0" destOrd="0" presId="urn:microsoft.com/office/officeart/2005/8/layout/hierarchy2"/>
    <dgm:cxn modelId="{9062D91F-A414-4A15-BAB1-7D2C4660E9C1}" srcId="{89C99340-CAE5-48B6-B4C1-57233E4FD3E2}" destId="{1A6CE473-2732-4727-AA62-E22C18209C22}" srcOrd="0" destOrd="0" parTransId="{4E0F947B-CC3A-4ADC-9095-03A1546461CB}" sibTransId="{BB00BE1F-B857-46BA-8EC8-2AB76DC6D6EB}"/>
    <dgm:cxn modelId="{EB5A9B02-BD8D-4591-A141-1DE612BE78A1}" type="presOf" srcId="{EB170A90-CE25-485E-8756-2B2D7ED620AA}" destId="{00ED24FA-EEAC-4DDA-B744-5DAB9D15A377}" srcOrd="1" destOrd="0" presId="urn:microsoft.com/office/officeart/2005/8/layout/hierarchy2"/>
    <dgm:cxn modelId="{8FF84FF0-4FA4-4A1D-8251-EF3685729090}" type="presOf" srcId="{35F74558-49E7-4DD4-875D-AFF30A78997B}" destId="{CB39940A-892D-4DEB-9CD8-1759B059B985}" srcOrd="1" destOrd="0" presId="urn:microsoft.com/office/officeart/2005/8/layout/hierarchy2"/>
    <dgm:cxn modelId="{1A1891A1-0816-4E5B-9DB2-B0D209ED4465}" type="presOf" srcId="{05B772E5-73F8-4CF6-A99C-A967DDF77B20}" destId="{4EE6D313-89D8-4A26-A19C-51893C6BDDFB}" srcOrd="1" destOrd="0" presId="urn:microsoft.com/office/officeart/2005/8/layout/hierarchy2"/>
    <dgm:cxn modelId="{5E79E30A-8915-429C-95B9-1338C93C9516}" srcId="{89C99340-CAE5-48B6-B4C1-57233E4FD3E2}" destId="{EA864432-8486-4F2C-8751-7D65AAD8CB68}" srcOrd="1" destOrd="0" parTransId="{35F74558-49E7-4DD4-875D-AFF30A78997B}" sibTransId="{27B9119A-DF18-41A0-9F8D-938999999529}"/>
    <dgm:cxn modelId="{CE04495D-2AF9-4014-8E17-6C80E4609D1A}" type="presParOf" srcId="{331B2AA6-5095-40AA-9D4C-0A7B7ACF5825}" destId="{824A08F1-9960-4763-8EE6-8826681FEB3B}" srcOrd="0" destOrd="0" presId="urn:microsoft.com/office/officeart/2005/8/layout/hierarchy2"/>
    <dgm:cxn modelId="{30D238BF-28FD-486C-B488-994B369EA710}" type="presParOf" srcId="{824A08F1-9960-4763-8EE6-8826681FEB3B}" destId="{D95D7573-332E-4C32-8298-973BA1BB30D7}" srcOrd="0" destOrd="0" presId="urn:microsoft.com/office/officeart/2005/8/layout/hierarchy2"/>
    <dgm:cxn modelId="{0A8FCC06-1C51-4DC3-9606-CE91BA7002F1}" type="presParOf" srcId="{824A08F1-9960-4763-8EE6-8826681FEB3B}" destId="{ABCC693C-D66C-438D-BCC5-BDC4B56DBAC4}" srcOrd="1" destOrd="0" presId="urn:microsoft.com/office/officeart/2005/8/layout/hierarchy2"/>
    <dgm:cxn modelId="{4F3E51C2-B87C-477E-BA8A-3E0A3B645242}" type="presParOf" srcId="{ABCC693C-D66C-438D-BCC5-BDC4B56DBAC4}" destId="{5BFEA615-A44F-41A3-B355-351FAE07D02F}" srcOrd="0" destOrd="0" presId="urn:microsoft.com/office/officeart/2005/8/layout/hierarchy2"/>
    <dgm:cxn modelId="{490AD261-9AD1-4903-9B06-FEF48C9DD208}" type="presParOf" srcId="{5BFEA615-A44F-41A3-B355-351FAE07D02F}" destId="{00ED24FA-EEAC-4DDA-B744-5DAB9D15A377}" srcOrd="0" destOrd="0" presId="urn:microsoft.com/office/officeart/2005/8/layout/hierarchy2"/>
    <dgm:cxn modelId="{A6A72029-F4A7-41E4-903D-B3E6196EE5F0}" type="presParOf" srcId="{ABCC693C-D66C-438D-BCC5-BDC4B56DBAC4}" destId="{BE80329F-B4A8-465A-AA21-F1A88AF05D39}" srcOrd="1" destOrd="0" presId="urn:microsoft.com/office/officeart/2005/8/layout/hierarchy2"/>
    <dgm:cxn modelId="{E09712B3-743B-48EF-A568-1B465E4C3E55}" type="presParOf" srcId="{BE80329F-B4A8-465A-AA21-F1A88AF05D39}" destId="{5E971E67-8094-4BEF-A586-D37FE6768B2D}" srcOrd="0" destOrd="0" presId="urn:microsoft.com/office/officeart/2005/8/layout/hierarchy2"/>
    <dgm:cxn modelId="{44CC8BBE-C81B-4CC7-8DD2-044796A6FAF7}" type="presParOf" srcId="{BE80329F-B4A8-465A-AA21-F1A88AF05D39}" destId="{967DDAE9-0488-425E-A347-A41D9BA88835}" srcOrd="1" destOrd="0" presId="urn:microsoft.com/office/officeart/2005/8/layout/hierarchy2"/>
    <dgm:cxn modelId="{5A01D471-CC4D-4419-96B4-AD982E926DB5}" type="presParOf" srcId="{967DDAE9-0488-425E-A347-A41D9BA88835}" destId="{EEBA41DB-B689-4099-80AC-14F6C98C0A1F}" srcOrd="0" destOrd="0" presId="urn:microsoft.com/office/officeart/2005/8/layout/hierarchy2"/>
    <dgm:cxn modelId="{055A7703-A88B-4A0E-8367-B1F0E39FE323}" type="presParOf" srcId="{EEBA41DB-B689-4099-80AC-14F6C98C0A1F}" destId="{F7709958-661A-46F9-83CE-001017C45352}" srcOrd="0" destOrd="0" presId="urn:microsoft.com/office/officeart/2005/8/layout/hierarchy2"/>
    <dgm:cxn modelId="{92B27FAF-36BA-41E2-B3C0-430C7F7DE77D}" type="presParOf" srcId="{967DDAE9-0488-425E-A347-A41D9BA88835}" destId="{8608D40C-3FD2-4CF5-9AD4-CDCF321E3CBC}" srcOrd="1" destOrd="0" presId="urn:microsoft.com/office/officeart/2005/8/layout/hierarchy2"/>
    <dgm:cxn modelId="{8DD5E66E-EBDB-4E91-8AB3-96E551E73C74}" type="presParOf" srcId="{8608D40C-3FD2-4CF5-9AD4-CDCF321E3CBC}" destId="{AC75AEC1-EBC9-41B2-9A1E-D5D9524F17FE}" srcOrd="0" destOrd="0" presId="urn:microsoft.com/office/officeart/2005/8/layout/hierarchy2"/>
    <dgm:cxn modelId="{ACFF467F-439F-46A8-A37A-3893858F0EDD}" type="presParOf" srcId="{8608D40C-3FD2-4CF5-9AD4-CDCF321E3CBC}" destId="{8CD361E0-0E1A-4E16-9A6B-51E2D1C3375D}" srcOrd="1" destOrd="0" presId="urn:microsoft.com/office/officeart/2005/8/layout/hierarchy2"/>
    <dgm:cxn modelId="{5E076428-1477-46D5-BB71-F7323032F379}" type="presParOf" srcId="{967DDAE9-0488-425E-A347-A41D9BA88835}" destId="{4017822F-3553-4D6D-A757-0B5F38927E57}" srcOrd="2" destOrd="0" presId="urn:microsoft.com/office/officeart/2005/8/layout/hierarchy2"/>
    <dgm:cxn modelId="{5E71A9FB-5C5A-453E-B6A4-AA560C4A6143}" type="presParOf" srcId="{4017822F-3553-4D6D-A757-0B5F38927E57}" destId="{CB39940A-892D-4DEB-9CD8-1759B059B985}" srcOrd="0" destOrd="0" presId="urn:microsoft.com/office/officeart/2005/8/layout/hierarchy2"/>
    <dgm:cxn modelId="{967532E1-7FD2-49A9-BAB7-CC4AF2511C48}" type="presParOf" srcId="{967DDAE9-0488-425E-A347-A41D9BA88835}" destId="{34587921-B897-48F6-AE36-973E49C5CFBD}" srcOrd="3" destOrd="0" presId="urn:microsoft.com/office/officeart/2005/8/layout/hierarchy2"/>
    <dgm:cxn modelId="{757CD6AA-3D5C-4CF8-86D4-9FBFC324986F}" type="presParOf" srcId="{34587921-B897-48F6-AE36-973E49C5CFBD}" destId="{3D6AA27C-0A8C-47AE-A949-1B7E27E58EBE}" srcOrd="0" destOrd="0" presId="urn:microsoft.com/office/officeart/2005/8/layout/hierarchy2"/>
    <dgm:cxn modelId="{12C8A8BB-09AB-44B6-B1F0-F7708DCB6706}" type="presParOf" srcId="{34587921-B897-48F6-AE36-973E49C5CFBD}" destId="{7CAD144D-4764-4CCB-8FCC-35AC43B3E887}" srcOrd="1" destOrd="0" presId="urn:microsoft.com/office/officeart/2005/8/layout/hierarchy2"/>
    <dgm:cxn modelId="{1A69ECC0-9326-4690-A6AB-455D41C7BE6B}" type="presParOf" srcId="{967DDAE9-0488-425E-A347-A41D9BA88835}" destId="{F2C096AE-989A-4D04-8686-F859701488F2}" srcOrd="4" destOrd="0" presId="urn:microsoft.com/office/officeart/2005/8/layout/hierarchy2"/>
    <dgm:cxn modelId="{555132C6-1A4D-4FFC-8CB5-1A58D5066169}" type="presParOf" srcId="{F2C096AE-989A-4D04-8686-F859701488F2}" destId="{4EE6D313-89D8-4A26-A19C-51893C6BDDFB}" srcOrd="0" destOrd="0" presId="urn:microsoft.com/office/officeart/2005/8/layout/hierarchy2"/>
    <dgm:cxn modelId="{D4A34A8B-566F-4959-9064-7777CF5E5303}" type="presParOf" srcId="{967DDAE9-0488-425E-A347-A41D9BA88835}" destId="{678ECACD-FA39-4889-8247-97D5F6BB814B}" srcOrd="5" destOrd="0" presId="urn:microsoft.com/office/officeart/2005/8/layout/hierarchy2"/>
    <dgm:cxn modelId="{679459EC-9885-4301-8319-1E123F667A6E}" type="presParOf" srcId="{678ECACD-FA39-4889-8247-97D5F6BB814B}" destId="{725403EE-F5C5-4684-8C19-E85959EC86BA}" srcOrd="0" destOrd="0" presId="urn:microsoft.com/office/officeart/2005/8/layout/hierarchy2"/>
    <dgm:cxn modelId="{94966134-4DAB-4167-88F6-CBF9EE07AE62}" type="presParOf" srcId="{678ECACD-FA39-4889-8247-97D5F6BB814B}" destId="{61D6B432-6796-47B5-8294-0C4008CBD2D6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AEA8FF2-7688-4301-BD0D-F21EE5CE6F28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63A2E9B-38DD-4774-8106-13E09831E6B4}">
      <dgm:prSet phldrT="[Text]"/>
      <dgm:spPr/>
      <dgm:t>
        <a:bodyPr/>
        <a:lstStyle/>
        <a:p>
          <a:r>
            <a:rPr lang="en-US" dirty="0" smtClean="0"/>
            <a:t>2 </a:t>
          </a:r>
          <a:r>
            <a:rPr lang="en-US" dirty="0" err="1" smtClean="0"/>
            <a:t>proiecte</a:t>
          </a:r>
          <a:endParaRPr lang="en-US" dirty="0"/>
        </a:p>
      </dgm:t>
    </dgm:pt>
    <dgm:pt modelId="{54212704-F2ED-4323-B925-11BCEF28EFCF}" type="parTrans" cxnId="{9B43AFE5-02DD-4F8B-9C4B-87A7C4D14281}">
      <dgm:prSet/>
      <dgm:spPr/>
      <dgm:t>
        <a:bodyPr/>
        <a:lstStyle/>
        <a:p>
          <a:endParaRPr lang="en-US"/>
        </a:p>
      </dgm:t>
    </dgm:pt>
    <dgm:pt modelId="{BCD2B073-275B-4D3B-A44C-1B37B785BDDF}" type="sibTrans" cxnId="{9B43AFE5-02DD-4F8B-9C4B-87A7C4D14281}">
      <dgm:prSet/>
      <dgm:spPr/>
      <dgm:t>
        <a:bodyPr/>
        <a:lstStyle/>
        <a:p>
          <a:endParaRPr lang="en-US"/>
        </a:p>
      </dgm:t>
    </dgm:pt>
    <dgm:pt modelId="{E469F1E2-1829-4604-8C66-8D82ADB1A076}">
      <dgm:prSet phldrT="[Text]"/>
      <dgm:spPr/>
      <dgm:t>
        <a:bodyPr/>
        <a:lstStyle/>
        <a:p>
          <a:r>
            <a:rPr lang="en-US" dirty="0" err="1" smtClean="0"/>
            <a:t>Masura</a:t>
          </a:r>
          <a:r>
            <a:rPr lang="en-US" dirty="0" smtClean="0"/>
            <a:t> 313</a:t>
          </a:r>
          <a:endParaRPr lang="en-US" dirty="0"/>
        </a:p>
      </dgm:t>
    </dgm:pt>
    <dgm:pt modelId="{833E8265-099F-450B-965C-9EF9C47C042D}" type="parTrans" cxnId="{60F0C0E5-C317-497A-BF96-13C7326944C6}">
      <dgm:prSet/>
      <dgm:spPr/>
      <dgm:t>
        <a:bodyPr/>
        <a:lstStyle/>
        <a:p>
          <a:endParaRPr lang="en-US"/>
        </a:p>
      </dgm:t>
    </dgm:pt>
    <dgm:pt modelId="{0114850D-F9B4-4AF7-B35D-07DF227C7D46}" type="sibTrans" cxnId="{60F0C0E5-C317-497A-BF96-13C7326944C6}">
      <dgm:prSet/>
      <dgm:spPr/>
      <dgm:t>
        <a:bodyPr/>
        <a:lstStyle/>
        <a:p>
          <a:endParaRPr lang="en-US"/>
        </a:p>
      </dgm:t>
    </dgm:pt>
    <dgm:pt modelId="{14D07B5D-9599-41CA-989F-CCB02E2AAC8D}">
      <dgm:prSet phldrT="[Text]"/>
      <dgm:spPr/>
      <dgm:t>
        <a:bodyPr/>
        <a:lstStyle/>
        <a:p>
          <a:r>
            <a:rPr lang="en-US" dirty="0" smtClean="0"/>
            <a:t>2 </a:t>
          </a:r>
          <a:r>
            <a:rPr lang="en-US" dirty="0" err="1" smtClean="0"/>
            <a:t>proiecte</a:t>
          </a:r>
          <a:endParaRPr lang="en-US" dirty="0"/>
        </a:p>
      </dgm:t>
    </dgm:pt>
    <dgm:pt modelId="{22592DEF-17BA-45B5-9BF5-15162A93125A}" type="parTrans" cxnId="{F9809E4E-49E5-4A82-928B-21712F08FD7D}">
      <dgm:prSet/>
      <dgm:spPr/>
      <dgm:t>
        <a:bodyPr/>
        <a:lstStyle/>
        <a:p>
          <a:endParaRPr lang="en-US"/>
        </a:p>
      </dgm:t>
    </dgm:pt>
    <dgm:pt modelId="{B31D269C-CA6F-4B03-9DDA-DD065823BDC6}" type="sibTrans" cxnId="{F9809E4E-49E5-4A82-928B-21712F08FD7D}">
      <dgm:prSet/>
      <dgm:spPr/>
      <dgm:t>
        <a:bodyPr/>
        <a:lstStyle/>
        <a:p>
          <a:endParaRPr lang="en-US"/>
        </a:p>
      </dgm:t>
    </dgm:pt>
    <dgm:pt modelId="{331B2AA6-5095-40AA-9D4C-0A7B7ACF5825}" type="pres">
      <dgm:prSet presAssocID="{0AEA8FF2-7688-4301-BD0D-F21EE5CE6F28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24A08F1-9960-4763-8EE6-8826681FEB3B}" type="pres">
      <dgm:prSet presAssocID="{563A2E9B-38DD-4774-8106-13E09831E6B4}" presName="root1" presStyleCnt="0"/>
      <dgm:spPr/>
    </dgm:pt>
    <dgm:pt modelId="{D95D7573-332E-4C32-8298-973BA1BB30D7}" type="pres">
      <dgm:prSet presAssocID="{563A2E9B-38DD-4774-8106-13E09831E6B4}" presName="LevelOneTextNode" presStyleLbl="node0" presStyleIdx="0" presStyleCnt="1" custScaleX="1002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BCC693C-D66C-438D-BCC5-BDC4B56DBAC4}" type="pres">
      <dgm:prSet presAssocID="{563A2E9B-38DD-4774-8106-13E09831E6B4}" presName="level2hierChild" presStyleCnt="0"/>
      <dgm:spPr/>
    </dgm:pt>
    <dgm:pt modelId="{071CEEDE-BC83-42B4-B156-EABF68E5CABE}" type="pres">
      <dgm:prSet presAssocID="{833E8265-099F-450B-965C-9EF9C47C042D}" presName="conn2-1" presStyleLbl="parChTrans1D2" presStyleIdx="0" presStyleCnt="1"/>
      <dgm:spPr/>
      <dgm:t>
        <a:bodyPr/>
        <a:lstStyle/>
        <a:p>
          <a:endParaRPr lang="en-US"/>
        </a:p>
      </dgm:t>
    </dgm:pt>
    <dgm:pt modelId="{C056795F-A43F-4BE7-9E30-72C27613B1F1}" type="pres">
      <dgm:prSet presAssocID="{833E8265-099F-450B-965C-9EF9C47C042D}" presName="connTx" presStyleLbl="parChTrans1D2" presStyleIdx="0" presStyleCnt="1"/>
      <dgm:spPr/>
      <dgm:t>
        <a:bodyPr/>
        <a:lstStyle/>
        <a:p>
          <a:endParaRPr lang="en-US"/>
        </a:p>
      </dgm:t>
    </dgm:pt>
    <dgm:pt modelId="{38801967-03C2-462B-8E7D-8D2C86F1B250}" type="pres">
      <dgm:prSet presAssocID="{E469F1E2-1829-4604-8C66-8D82ADB1A076}" presName="root2" presStyleCnt="0"/>
      <dgm:spPr/>
    </dgm:pt>
    <dgm:pt modelId="{AB511F3E-87AD-4C54-AAB8-E9B949471F69}" type="pres">
      <dgm:prSet presAssocID="{E469F1E2-1829-4604-8C66-8D82ADB1A076}" presName="LevelTwoTextNode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8E21B2E-D7CA-4D77-905C-CBDD76D9DBD4}" type="pres">
      <dgm:prSet presAssocID="{E469F1E2-1829-4604-8C66-8D82ADB1A076}" presName="level3hierChild" presStyleCnt="0"/>
      <dgm:spPr/>
    </dgm:pt>
    <dgm:pt modelId="{11592F4F-8C69-443D-A832-EA9CB5B88527}" type="pres">
      <dgm:prSet presAssocID="{22592DEF-17BA-45B5-9BF5-15162A93125A}" presName="conn2-1" presStyleLbl="parChTrans1D3" presStyleIdx="0" presStyleCnt="1"/>
      <dgm:spPr/>
      <dgm:t>
        <a:bodyPr/>
        <a:lstStyle/>
        <a:p>
          <a:endParaRPr lang="en-US"/>
        </a:p>
      </dgm:t>
    </dgm:pt>
    <dgm:pt modelId="{CE8841E3-27FC-46B5-A63C-B3F14A43DD4A}" type="pres">
      <dgm:prSet presAssocID="{22592DEF-17BA-45B5-9BF5-15162A93125A}" presName="connTx" presStyleLbl="parChTrans1D3" presStyleIdx="0" presStyleCnt="1"/>
      <dgm:spPr/>
      <dgm:t>
        <a:bodyPr/>
        <a:lstStyle/>
        <a:p>
          <a:endParaRPr lang="en-US"/>
        </a:p>
      </dgm:t>
    </dgm:pt>
    <dgm:pt modelId="{DAEEBDAC-EBDF-4895-BABB-8B928ABFA934}" type="pres">
      <dgm:prSet presAssocID="{14D07B5D-9599-41CA-989F-CCB02E2AAC8D}" presName="root2" presStyleCnt="0"/>
      <dgm:spPr/>
    </dgm:pt>
    <dgm:pt modelId="{67A3A546-4418-4B91-B168-E241FF569323}" type="pres">
      <dgm:prSet presAssocID="{14D07B5D-9599-41CA-989F-CCB02E2AAC8D}" presName="LevelTwoTextNode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D1C60BF-EBC2-4A40-B0B1-D506F386FEEF}" type="pres">
      <dgm:prSet presAssocID="{14D07B5D-9599-41CA-989F-CCB02E2AAC8D}" presName="level3hierChild" presStyleCnt="0"/>
      <dgm:spPr/>
    </dgm:pt>
  </dgm:ptLst>
  <dgm:cxnLst>
    <dgm:cxn modelId="{F9809E4E-49E5-4A82-928B-21712F08FD7D}" srcId="{E469F1E2-1829-4604-8C66-8D82ADB1A076}" destId="{14D07B5D-9599-41CA-989F-CCB02E2AAC8D}" srcOrd="0" destOrd="0" parTransId="{22592DEF-17BA-45B5-9BF5-15162A93125A}" sibTransId="{B31D269C-CA6F-4B03-9DDA-DD065823BDC6}"/>
    <dgm:cxn modelId="{C2DC8F94-DCD1-4223-A5F8-94017B90C3C2}" type="presOf" srcId="{22592DEF-17BA-45B5-9BF5-15162A93125A}" destId="{CE8841E3-27FC-46B5-A63C-B3F14A43DD4A}" srcOrd="1" destOrd="0" presId="urn:microsoft.com/office/officeart/2005/8/layout/hierarchy2"/>
    <dgm:cxn modelId="{FBF1D740-65B3-4603-8B4D-8F329D94E532}" type="presOf" srcId="{563A2E9B-38DD-4774-8106-13E09831E6B4}" destId="{D95D7573-332E-4C32-8298-973BA1BB30D7}" srcOrd="0" destOrd="0" presId="urn:microsoft.com/office/officeart/2005/8/layout/hierarchy2"/>
    <dgm:cxn modelId="{95519D7B-50BF-47E5-AA6B-A193E127522C}" type="presOf" srcId="{E469F1E2-1829-4604-8C66-8D82ADB1A076}" destId="{AB511F3E-87AD-4C54-AAB8-E9B949471F69}" srcOrd="0" destOrd="0" presId="urn:microsoft.com/office/officeart/2005/8/layout/hierarchy2"/>
    <dgm:cxn modelId="{9B43AFE5-02DD-4F8B-9C4B-87A7C4D14281}" srcId="{0AEA8FF2-7688-4301-BD0D-F21EE5CE6F28}" destId="{563A2E9B-38DD-4774-8106-13E09831E6B4}" srcOrd="0" destOrd="0" parTransId="{54212704-F2ED-4323-B925-11BCEF28EFCF}" sibTransId="{BCD2B073-275B-4D3B-A44C-1B37B785BDDF}"/>
    <dgm:cxn modelId="{AF3666AA-A60F-4542-A6BF-34DB6DFDE3CB}" type="presOf" srcId="{22592DEF-17BA-45B5-9BF5-15162A93125A}" destId="{11592F4F-8C69-443D-A832-EA9CB5B88527}" srcOrd="0" destOrd="0" presId="urn:microsoft.com/office/officeart/2005/8/layout/hierarchy2"/>
    <dgm:cxn modelId="{276642EE-2CBA-4C1E-87A6-914FA21A1E93}" type="presOf" srcId="{0AEA8FF2-7688-4301-BD0D-F21EE5CE6F28}" destId="{331B2AA6-5095-40AA-9D4C-0A7B7ACF5825}" srcOrd="0" destOrd="0" presId="urn:microsoft.com/office/officeart/2005/8/layout/hierarchy2"/>
    <dgm:cxn modelId="{D8EAA77E-76E5-42C1-B778-CBC25DE464EF}" type="presOf" srcId="{14D07B5D-9599-41CA-989F-CCB02E2AAC8D}" destId="{67A3A546-4418-4B91-B168-E241FF569323}" srcOrd="0" destOrd="0" presId="urn:microsoft.com/office/officeart/2005/8/layout/hierarchy2"/>
    <dgm:cxn modelId="{39B65411-5C02-4CA3-98DD-815DC3E9156A}" type="presOf" srcId="{833E8265-099F-450B-965C-9EF9C47C042D}" destId="{C056795F-A43F-4BE7-9E30-72C27613B1F1}" srcOrd="1" destOrd="0" presId="urn:microsoft.com/office/officeart/2005/8/layout/hierarchy2"/>
    <dgm:cxn modelId="{28366452-2C9A-41EF-A6A2-9263D9BFE34F}" type="presOf" srcId="{833E8265-099F-450B-965C-9EF9C47C042D}" destId="{071CEEDE-BC83-42B4-B156-EABF68E5CABE}" srcOrd="0" destOrd="0" presId="urn:microsoft.com/office/officeart/2005/8/layout/hierarchy2"/>
    <dgm:cxn modelId="{60F0C0E5-C317-497A-BF96-13C7326944C6}" srcId="{563A2E9B-38DD-4774-8106-13E09831E6B4}" destId="{E469F1E2-1829-4604-8C66-8D82ADB1A076}" srcOrd="0" destOrd="0" parTransId="{833E8265-099F-450B-965C-9EF9C47C042D}" sibTransId="{0114850D-F9B4-4AF7-B35D-07DF227C7D46}"/>
    <dgm:cxn modelId="{21EF9881-E212-4524-9BBA-1EBAC0EF2731}" type="presParOf" srcId="{331B2AA6-5095-40AA-9D4C-0A7B7ACF5825}" destId="{824A08F1-9960-4763-8EE6-8826681FEB3B}" srcOrd="0" destOrd="0" presId="urn:microsoft.com/office/officeart/2005/8/layout/hierarchy2"/>
    <dgm:cxn modelId="{F772B3A3-4172-41F4-9616-359B637C9DD4}" type="presParOf" srcId="{824A08F1-9960-4763-8EE6-8826681FEB3B}" destId="{D95D7573-332E-4C32-8298-973BA1BB30D7}" srcOrd="0" destOrd="0" presId="urn:microsoft.com/office/officeart/2005/8/layout/hierarchy2"/>
    <dgm:cxn modelId="{36317BDF-7050-4C84-8D8D-35F7B1B35E94}" type="presParOf" srcId="{824A08F1-9960-4763-8EE6-8826681FEB3B}" destId="{ABCC693C-D66C-438D-BCC5-BDC4B56DBAC4}" srcOrd="1" destOrd="0" presId="urn:microsoft.com/office/officeart/2005/8/layout/hierarchy2"/>
    <dgm:cxn modelId="{E7061E9F-F04C-4EFA-B753-CA5C52797486}" type="presParOf" srcId="{ABCC693C-D66C-438D-BCC5-BDC4B56DBAC4}" destId="{071CEEDE-BC83-42B4-B156-EABF68E5CABE}" srcOrd="0" destOrd="0" presId="urn:microsoft.com/office/officeart/2005/8/layout/hierarchy2"/>
    <dgm:cxn modelId="{D06EA39B-FFC1-46B0-950A-3F0F628BAF28}" type="presParOf" srcId="{071CEEDE-BC83-42B4-B156-EABF68E5CABE}" destId="{C056795F-A43F-4BE7-9E30-72C27613B1F1}" srcOrd="0" destOrd="0" presId="urn:microsoft.com/office/officeart/2005/8/layout/hierarchy2"/>
    <dgm:cxn modelId="{F51E64A6-8C7C-457D-9971-E2FBB2CCD4C4}" type="presParOf" srcId="{ABCC693C-D66C-438D-BCC5-BDC4B56DBAC4}" destId="{38801967-03C2-462B-8E7D-8D2C86F1B250}" srcOrd="1" destOrd="0" presId="urn:microsoft.com/office/officeart/2005/8/layout/hierarchy2"/>
    <dgm:cxn modelId="{E9F91F95-DDB6-4D3B-827D-4B358A5F035B}" type="presParOf" srcId="{38801967-03C2-462B-8E7D-8D2C86F1B250}" destId="{AB511F3E-87AD-4C54-AAB8-E9B949471F69}" srcOrd="0" destOrd="0" presId="urn:microsoft.com/office/officeart/2005/8/layout/hierarchy2"/>
    <dgm:cxn modelId="{AD9D6D3E-CC78-41EB-90CE-1FDDEACC659A}" type="presParOf" srcId="{38801967-03C2-462B-8E7D-8D2C86F1B250}" destId="{D8E21B2E-D7CA-4D77-905C-CBDD76D9DBD4}" srcOrd="1" destOrd="0" presId="urn:microsoft.com/office/officeart/2005/8/layout/hierarchy2"/>
    <dgm:cxn modelId="{3D4F7177-A5E0-4BB1-8B6E-239EBE5C6ACC}" type="presParOf" srcId="{D8E21B2E-D7CA-4D77-905C-CBDD76D9DBD4}" destId="{11592F4F-8C69-443D-A832-EA9CB5B88527}" srcOrd="0" destOrd="0" presId="urn:microsoft.com/office/officeart/2005/8/layout/hierarchy2"/>
    <dgm:cxn modelId="{867A92CA-E0F2-4DBA-92C5-B03D5AB1B39D}" type="presParOf" srcId="{11592F4F-8C69-443D-A832-EA9CB5B88527}" destId="{CE8841E3-27FC-46B5-A63C-B3F14A43DD4A}" srcOrd="0" destOrd="0" presId="urn:microsoft.com/office/officeart/2005/8/layout/hierarchy2"/>
    <dgm:cxn modelId="{00D67168-A43C-4CF3-96A7-DA0E66E50FDF}" type="presParOf" srcId="{D8E21B2E-D7CA-4D77-905C-CBDD76D9DBD4}" destId="{DAEEBDAC-EBDF-4895-BABB-8B928ABFA934}" srcOrd="1" destOrd="0" presId="urn:microsoft.com/office/officeart/2005/8/layout/hierarchy2"/>
    <dgm:cxn modelId="{39E24AF0-1367-48D5-8E09-88672D2E3116}" type="presParOf" srcId="{DAEEBDAC-EBDF-4895-BABB-8B928ABFA934}" destId="{67A3A546-4418-4B91-B168-E241FF569323}" srcOrd="0" destOrd="0" presId="urn:microsoft.com/office/officeart/2005/8/layout/hierarchy2"/>
    <dgm:cxn modelId="{3D934591-4E6B-4123-8022-437224B92BE6}" type="presParOf" srcId="{DAEEBDAC-EBDF-4895-BABB-8B928ABFA934}" destId="{BD1C60BF-EBC2-4A40-B0B1-D506F386FEEF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5D7573-332E-4C32-8298-973BA1BB30D7}">
      <dsp:nvSpPr>
        <dsp:cNvPr id="0" name=""/>
        <dsp:cNvSpPr/>
      </dsp:nvSpPr>
      <dsp:spPr>
        <a:xfrm>
          <a:off x="4001" y="1773126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112</a:t>
          </a:r>
          <a:endParaRPr lang="en-US" sz="2300" kern="1200" dirty="0"/>
        </a:p>
      </dsp:txBody>
      <dsp:txXfrm>
        <a:off x="26677" y="1795802"/>
        <a:ext cx="1503101" cy="728874"/>
      </dsp:txXfrm>
    </dsp:sp>
    <dsp:sp modelId="{E6A94A9B-1B01-45F7-8C37-288795B44B78}">
      <dsp:nvSpPr>
        <dsp:cNvPr id="0" name=""/>
        <dsp:cNvSpPr/>
      </dsp:nvSpPr>
      <dsp:spPr>
        <a:xfrm rot="19457599">
          <a:off x="1480760" y="1921521"/>
          <a:ext cx="762770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762770" y="1612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843076" y="1918580"/>
        <a:ext cx="38138" cy="38138"/>
      </dsp:txXfrm>
    </dsp:sp>
    <dsp:sp modelId="{1ECFEAD7-3A2E-4E91-89E9-DCF3792AC611}">
      <dsp:nvSpPr>
        <dsp:cNvPr id="0" name=""/>
        <dsp:cNvSpPr/>
      </dsp:nvSpPr>
      <dsp:spPr>
        <a:xfrm>
          <a:off x="2171836" y="1327946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23.12.2013-27.02.2014</a:t>
          </a:r>
          <a:endParaRPr lang="en-US" sz="2300" kern="1200" dirty="0"/>
        </a:p>
      </dsp:txBody>
      <dsp:txXfrm>
        <a:off x="2194512" y="1350622"/>
        <a:ext cx="1503101" cy="728874"/>
      </dsp:txXfrm>
    </dsp:sp>
    <dsp:sp modelId="{420B45CF-F961-4D46-BA81-3BF15C73B451}">
      <dsp:nvSpPr>
        <dsp:cNvPr id="0" name=""/>
        <dsp:cNvSpPr/>
      </dsp:nvSpPr>
      <dsp:spPr>
        <a:xfrm>
          <a:off x="3720289" y="1698931"/>
          <a:ext cx="619381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619381" y="161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014495" y="1699575"/>
        <a:ext cx="30969" cy="30969"/>
      </dsp:txXfrm>
    </dsp:sp>
    <dsp:sp modelId="{A6561D8B-0D9A-403C-BB93-2613B6D42825}">
      <dsp:nvSpPr>
        <dsp:cNvPr id="0" name=""/>
        <dsp:cNvSpPr/>
      </dsp:nvSpPr>
      <dsp:spPr>
        <a:xfrm>
          <a:off x="4339670" y="1327946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2 </a:t>
          </a:r>
          <a:r>
            <a:rPr lang="en-US" sz="2300" kern="1200" dirty="0" err="1" smtClean="0"/>
            <a:t>proiecte</a:t>
          </a:r>
          <a:endParaRPr lang="en-US" sz="2300" kern="1200" dirty="0"/>
        </a:p>
      </dsp:txBody>
      <dsp:txXfrm>
        <a:off x="4362346" y="1350622"/>
        <a:ext cx="1503101" cy="728874"/>
      </dsp:txXfrm>
    </dsp:sp>
    <dsp:sp modelId="{646D2727-5153-4943-A961-81BF6D5DC1CD}">
      <dsp:nvSpPr>
        <dsp:cNvPr id="0" name=""/>
        <dsp:cNvSpPr/>
      </dsp:nvSpPr>
      <dsp:spPr>
        <a:xfrm>
          <a:off x="5888123" y="1698931"/>
          <a:ext cx="619381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619381" y="161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182330" y="1699575"/>
        <a:ext cx="30969" cy="30969"/>
      </dsp:txXfrm>
    </dsp:sp>
    <dsp:sp modelId="{5213E4F1-146D-4E54-942C-47B29B55F948}">
      <dsp:nvSpPr>
        <dsp:cNvPr id="0" name=""/>
        <dsp:cNvSpPr/>
      </dsp:nvSpPr>
      <dsp:spPr>
        <a:xfrm>
          <a:off x="6507505" y="1327946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0 </a:t>
          </a:r>
          <a:r>
            <a:rPr lang="en-US" sz="2300" kern="1200" dirty="0" err="1" smtClean="0"/>
            <a:t>eligibile</a:t>
          </a:r>
          <a:endParaRPr lang="en-US" sz="2300" kern="1200" dirty="0" smtClean="0"/>
        </a:p>
      </dsp:txBody>
      <dsp:txXfrm>
        <a:off x="6530181" y="1350622"/>
        <a:ext cx="1503101" cy="728874"/>
      </dsp:txXfrm>
    </dsp:sp>
    <dsp:sp modelId="{F68B0430-5837-40A9-B9B2-F678C1F84809}">
      <dsp:nvSpPr>
        <dsp:cNvPr id="0" name=""/>
        <dsp:cNvSpPr/>
      </dsp:nvSpPr>
      <dsp:spPr>
        <a:xfrm rot="2142401">
          <a:off x="1480760" y="2366702"/>
          <a:ext cx="762770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762770" y="1612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843076" y="2363760"/>
        <a:ext cx="38138" cy="38138"/>
      </dsp:txXfrm>
    </dsp:sp>
    <dsp:sp modelId="{3779C0DF-33B7-4674-BA72-60A0A948C350}">
      <dsp:nvSpPr>
        <dsp:cNvPr id="0" name=""/>
        <dsp:cNvSpPr/>
      </dsp:nvSpPr>
      <dsp:spPr>
        <a:xfrm>
          <a:off x="2171836" y="2218306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15.09.2014-07.11.2014</a:t>
          </a:r>
          <a:endParaRPr lang="en-US" sz="2300" kern="1200" dirty="0"/>
        </a:p>
      </dsp:txBody>
      <dsp:txXfrm>
        <a:off x="2194512" y="2240982"/>
        <a:ext cx="1503101" cy="728874"/>
      </dsp:txXfrm>
    </dsp:sp>
    <dsp:sp modelId="{540FA17B-0C03-44B6-82A9-6B92F0B08BDF}">
      <dsp:nvSpPr>
        <dsp:cNvPr id="0" name=""/>
        <dsp:cNvSpPr/>
      </dsp:nvSpPr>
      <dsp:spPr>
        <a:xfrm>
          <a:off x="3720289" y="2589292"/>
          <a:ext cx="619381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619381" y="161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014495" y="2589935"/>
        <a:ext cx="30969" cy="30969"/>
      </dsp:txXfrm>
    </dsp:sp>
    <dsp:sp modelId="{D3087458-E766-4EEC-BCF1-A3656028BA47}">
      <dsp:nvSpPr>
        <dsp:cNvPr id="0" name=""/>
        <dsp:cNvSpPr/>
      </dsp:nvSpPr>
      <dsp:spPr>
        <a:xfrm>
          <a:off x="4339670" y="2218306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8 </a:t>
          </a:r>
          <a:r>
            <a:rPr lang="en-US" sz="2300" kern="1200" dirty="0" err="1" smtClean="0"/>
            <a:t>proiecte</a:t>
          </a:r>
          <a:endParaRPr lang="en-US" sz="2300" kern="1200" dirty="0"/>
        </a:p>
      </dsp:txBody>
      <dsp:txXfrm>
        <a:off x="4362346" y="2240982"/>
        <a:ext cx="1503101" cy="728874"/>
      </dsp:txXfrm>
    </dsp:sp>
    <dsp:sp modelId="{1FE475B4-D22A-4EA7-B50E-0B2D85D50BDD}">
      <dsp:nvSpPr>
        <dsp:cNvPr id="0" name=""/>
        <dsp:cNvSpPr/>
      </dsp:nvSpPr>
      <dsp:spPr>
        <a:xfrm>
          <a:off x="5888123" y="2589292"/>
          <a:ext cx="619381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619381" y="161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182330" y="2589935"/>
        <a:ext cx="30969" cy="30969"/>
      </dsp:txXfrm>
    </dsp:sp>
    <dsp:sp modelId="{FFAF3AFF-481B-4A01-8ADD-D9DC4F413DAC}">
      <dsp:nvSpPr>
        <dsp:cNvPr id="0" name=""/>
        <dsp:cNvSpPr/>
      </dsp:nvSpPr>
      <dsp:spPr>
        <a:xfrm>
          <a:off x="6507505" y="2218306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8 </a:t>
          </a:r>
          <a:r>
            <a:rPr lang="en-US" sz="2300" kern="1200" dirty="0" err="1" smtClean="0"/>
            <a:t>contracte</a:t>
          </a:r>
          <a:endParaRPr lang="en-US" sz="2300" kern="1200" dirty="0"/>
        </a:p>
      </dsp:txBody>
      <dsp:txXfrm>
        <a:off x="6530181" y="2240982"/>
        <a:ext cx="1503101" cy="72887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5D7573-332E-4C32-8298-973BA1BB30D7}">
      <dsp:nvSpPr>
        <dsp:cNvPr id="0" name=""/>
        <dsp:cNvSpPr/>
      </dsp:nvSpPr>
      <dsp:spPr>
        <a:xfrm>
          <a:off x="1556099" y="0"/>
          <a:ext cx="1419250" cy="7081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1 </a:t>
          </a:r>
          <a:r>
            <a:rPr lang="en-US" sz="2200" kern="1200" dirty="0" err="1" smtClean="0"/>
            <a:t>proiect</a:t>
          </a:r>
          <a:endParaRPr lang="en-US" sz="2200" kern="1200" dirty="0"/>
        </a:p>
      </dsp:txBody>
      <dsp:txXfrm>
        <a:off x="1576839" y="20740"/>
        <a:ext cx="1377770" cy="666644"/>
      </dsp:txXfrm>
    </dsp:sp>
    <dsp:sp modelId="{071CEEDE-BC83-42B4-B156-EABF68E5CABE}">
      <dsp:nvSpPr>
        <dsp:cNvPr id="0" name=""/>
        <dsp:cNvSpPr/>
      </dsp:nvSpPr>
      <dsp:spPr>
        <a:xfrm>
          <a:off x="2975350" y="264062"/>
          <a:ext cx="566499" cy="180000"/>
        </a:xfrm>
        <a:custGeom>
          <a:avLst/>
          <a:gdLst/>
          <a:ahLst/>
          <a:cxnLst/>
          <a:rect l="0" t="0" r="0" b="0"/>
          <a:pathLst>
            <a:path>
              <a:moveTo>
                <a:pt x="0" y="90000"/>
              </a:moveTo>
              <a:lnTo>
                <a:pt x="566499" y="9000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244437" y="339899"/>
        <a:ext cx="28324" cy="28324"/>
      </dsp:txXfrm>
    </dsp:sp>
    <dsp:sp modelId="{AB511F3E-87AD-4C54-AAB8-E9B949471F69}">
      <dsp:nvSpPr>
        <dsp:cNvPr id="0" name=""/>
        <dsp:cNvSpPr/>
      </dsp:nvSpPr>
      <dsp:spPr>
        <a:xfrm>
          <a:off x="3541849" y="0"/>
          <a:ext cx="1416248" cy="7081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err="1" smtClean="0"/>
            <a:t>Masura</a:t>
          </a:r>
          <a:r>
            <a:rPr lang="en-US" sz="2200" kern="1200" dirty="0" smtClean="0"/>
            <a:t> 322</a:t>
          </a:r>
          <a:endParaRPr lang="en-US" sz="2200" kern="1200" dirty="0"/>
        </a:p>
      </dsp:txBody>
      <dsp:txXfrm>
        <a:off x="3562589" y="20740"/>
        <a:ext cx="1374768" cy="666644"/>
      </dsp:txXfrm>
    </dsp:sp>
    <dsp:sp modelId="{11592F4F-8C69-443D-A832-EA9CB5B88527}">
      <dsp:nvSpPr>
        <dsp:cNvPr id="0" name=""/>
        <dsp:cNvSpPr/>
      </dsp:nvSpPr>
      <dsp:spPr>
        <a:xfrm>
          <a:off x="4958097" y="264062"/>
          <a:ext cx="566499" cy="180000"/>
        </a:xfrm>
        <a:custGeom>
          <a:avLst/>
          <a:gdLst/>
          <a:ahLst/>
          <a:cxnLst/>
          <a:rect l="0" t="0" r="0" b="0"/>
          <a:pathLst>
            <a:path>
              <a:moveTo>
                <a:pt x="0" y="90000"/>
              </a:moveTo>
              <a:lnTo>
                <a:pt x="566499" y="9000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227184" y="339899"/>
        <a:ext cx="28324" cy="28324"/>
      </dsp:txXfrm>
    </dsp:sp>
    <dsp:sp modelId="{67A3A546-4418-4B91-B168-E241FF569323}">
      <dsp:nvSpPr>
        <dsp:cNvPr id="0" name=""/>
        <dsp:cNvSpPr/>
      </dsp:nvSpPr>
      <dsp:spPr>
        <a:xfrm>
          <a:off x="5524596" y="0"/>
          <a:ext cx="1416248" cy="7081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1 </a:t>
          </a:r>
          <a:r>
            <a:rPr lang="en-US" sz="2200" kern="1200" dirty="0" err="1" smtClean="0"/>
            <a:t>proiect</a:t>
          </a:r>
          <a:endParaRPr lang="en-US" sz="2200" kern="1200" dirty="0"/>
        </a:p>
      </dsp:txBody>
      <dsp:txXfrm>
        <a:off x="5545336" y="20740"/>
        <a:ext cx="1374768" cy="666644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5D7573-332E-4C32-8298-973BA1BB30D7}">
      <dsp:nvSpPr>
        <dsp:cNvPr id="0" name=""/>
        <dsp:cNvSpPr/>
      </dsp:nvSpPr>
      <dsp:spPr>
        <a:xfrm>
          <a:off x="501168" y="533659"/>
          <a:ext cx="910257" cy="4541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3 </a:t>
          </a:r>
          <a:r>
            <a:rPr lang="en-US" sz="1400" kern="1200" dirty="0" err="1" smtClean="0"/>
            <a:t>proiecte</a:t>
          </a:r>
          <a:endParaRPr lang="en-US" sz="1400" kern="1200" dirty="0"/>
        </a:p>
      </dsp:txBody>
      <dsp:txXfrm>
        <a:off x="514470" y="546961"/>
        <a:ext cx="883653" cy="427561"/>
      </dsp:txXfrm>
    </dsp:sp>
    <dsp:sp modelId="{071CEEDE-BC83-42B4-B156-EABF68E5CABE}">
      <dsp:nvSpPr>
        <dsp:cNvPr id="0" name=""/>
        <dsp:cNvSpPr/>
      </dsp:nvSpPr>
      <dsp:spPr>
        <a:xfrm rot="19861537">
          <a:off x="1342577" y="467032"/>
          <a:ext cx="1100138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1100138" y="272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865142" y="466775"/>
        <a:ext cx="55006" cy="55006"/>
      </dsp:txXfrm>
    </dsp:sp>
    <dsp:sp modelId="{AB511F3E-87AD-4C54-AAB8-E9B949471F69}">
      <dsp:nvSpPr>
        <dsp:cNvPr id="0" name=""/>
        <dsp:cNvSpPr/>
      </dsp:nvSpPr>
      <dsp:spPr>
        <a:xfrm>
          <a:off x="2373866" y="732"/>
          <a:ext cx="1935036" cy="4541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Masura</a:t>
          </a:r>
          <a:r>
            <a:rPr lang="en-US" sz="1400" kern="1200" dirty="0" smtClean="0"/>
            <a:t> 121</a:t>
          </a:r>
          <a:endParaRPr lang="en-US" sz="1400" kern="1200" dirty="0"/>
        </a:p>
      </dsp:txBody>
      <dsp:txXfrm>
        <a:off x="2387168" y="14034"/>
        <a:ext cx="1908432" cy="427561"/>
      </dsp:txXfrm>
    </dsp:sp>
    <dsp:sp modelId="{11592F4F-8C69-443D-A832-EA9CB5B88527}">
      <dsp:nvSpPr>
        <dsp:cNvPr id="0" name=""/>
        <dsp:cNvSpPr/>
      </dsp:nvSpPr>
      <dsp:spPr>
        <a:xfrm>
          <a:off x="4308903" y="200569"/>
          <a:ext cx="363332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363332" y="2724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481486" y="218732"/>
        <a:ext cx="18166" cy="18166"/>
      </dsp:txXfrm>
    </dsp:sp>
    <dsp:sp modelId="{67A3A546-4418-4B91-B168-E241FF569323}">
      <dsp:nvSpPr>
        <dsp:cNvPr id="0" name=""/>
        <dsp:cNvSpPr/>
      </dsp:nvSpPr>
      <dsp:spPr>
        <a:xfrm>
          <a:off x="4672235" y="732"/>
          <a:ext cx="908331" cy="4541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1 </a:t>
          </a:r>
          <a:r>
            <a:rPr lang="en-US" sz="1400" kern="1200" dirty="0" err="1" smtClean="0"/>
            <a:t>proiect</a:t>
          </a:r>
          <a:endParaRPr lang="en-US" sz="1400" kern="1200" dirty="0"/>
        </a:p>
      </dsp:txBody>
      <dsp:txXfrm>
        <a:off x="4685537" y="14034"/>
        <a:ext cx="881727" cy="427561"/>
      </dsp:txXfrm>
    </dsp:sp>
    <dsp:sp modelId="{40DF32A8-9B1D-46C9-956A-4676D56EC5CF}">
      <dsp:nvSpPr>
        <dsp:cNvPr id="0" name=""/>
        <dsp:cNvSpPr/>
      </dsp:nvSpPr>
      <dsp:spPr>
        <a:xfrm rot="21562009">
          <a:off x="1411396" y="728178"/>
          <a:ext cx="962499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962499" y="272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868583" y="731361"/>
        <a:ext cx="48124" cy="48124"/>
      </dsp:txXfrm>
    </dsp:sp>
    <dsp:sp modelId="{AAB23C08-5F5B-4E5C-907C-1C2677A87D4A}">
      <dsp:nvSpPr>
        <dsp:cNvPr id="0" name=""/>
        <dsp:cNvSpPr/>
      </dsp:nvSpPr>
      <dsp:spPr>
        <a:xfrm>
          <a:off x="2373866" y="523023"/>
          <a:ext cx="1935036" cy="4541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Masura</a:t>
          </a:r>
          <a:r>
            <a:rPr lang="en-US" sz="1400" kern="1200" dirty="0" smtClean="0"/>
            <a:t> 313</a:t>
          </a:r>
          <a:endParaRPr lang="en-US" sz="1400" kern="1200" dirty="0"/>
        </a:p>
      </dsp:txBody>
      <dsp:txXfrm>
        <a:off x="2387168" y="536325"/>
        <a:ext cx="1908432" cy="427561"/>
      </dsp:txXfrm>
    </dsp:sp>
    <dsp:sp modelId="{2C5FE049-30E8-4D7A-A0CB-B788D701B27E}">
      <dsp:nvSpPr>
        <dsp:cNvPr id="0" name=""/>
        <dsp:cNvSpPr/>
      </dsp:nvSpPr>
      <dsp:spPr>
        <a:xfrm>
          <a:off x="4308903" y="722859"/>
          <a:ext cx="363332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363332" y="2724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481486" y="741022"/>
        <a:ext cx="18166" cy="18166"/>
      </dsp:txXfrm>
    </dsp:sp>
    <dsp:sp modelId="{5E1DA747-8298-4161-9755-5E098A004E7E}">
      <dsp:nvSpPr>
        <dsp:cNvPr id="0" name=""/>
        <dsp:cNvSpPr/>
      </dsp:nvSpPr>
      <dsp:spPr>
        <a:xfrm>
          <a:off x="4672235" y="523023"/>
          <a:ext cx="908331" cy="4541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1 </a:t>
          </a:r>
          <a:r>
            <a:rPr lang="en-US" sz="1400" kern="1200" dirty="0" err="1" smtClean="0"/>
            <a:t>proiect</a:t>
          </a:r>
          <a:endParaRPr lang="en-US" sz="1400" kern="1200" dirty="0"/>
        </a:p>
      </dsp:txBody>
      <dsp:txXfrm>
        <a:off x="4685537" y="536325"/>
        <a:ext cx="881727" cy="427561"/>
      </dsp:txXfrm>
    </dsp:sp>
    <dsp:sp modelId="{AB97C993-6183-4BF6-BEB0-A7699F66550A}">
      <dsp:nvSpPr>
        <dsp:cNvPr id="0" name=""/>
        <dsp:cNvSpPr/>
      </dsp:nvSpPr>
      <dsp:spPr>
        <a:xfrm rot="1679764">
          <a:off x="1347650" y="989323"/>
          <a:ext cx="1089991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1089991" y="272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865396" y="989319"/>
        <a:ext cx="54499" cy="54499"/>
      </dsp:txXfrm>
    </dsp:sp>
    <dsp:sp modelId="{9AC05897-334E-4436-B731-39D48A967E22}">
      <dsp:nvSpPr>
        <dsp:cNvPr id="0" name=""/>
        <dsp:cNvSpPr/>
      </dsp:nvSpPr>
      <dsp:spPr>
        <a:xfrm>
          <a:off x="2373866" y="1045313"/>
          <a:ext cx="1935036" cy="4541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Masura</a:t>
          </a:r>
          <a:r>
            <a:rPr lang="en-US" sz="1400" kern="1200" dirty="0" smtClean="0"/>
            <a:t> 322</a:t>
          </a:r>
          <a:endParaRPr lang="en-US" sz="1400" kern="1200" dirty="0"/>
        </a:p>
      </dsp:txBody>
      <dsp:txXfrm>
        <a:off x="2387168" y="1058615"/>
        <a:ext cx="1908432" cy="427561"/>
      </dsp:txXfrm>
    </dsp:sp>
    <dsp:sp modelId="{806D9A92-2CCD-4DCD-AF2E-331033F536FD}">
      <dsp:nvSpPr>
        <dsp:cNvPr id="0" name=""/>
        <dsp:cNvSpPr/>
      </dsp:nvSpPr>
      <dsp:spPr>
        <a:xfrm>
          <a:off x="4308903" y="1245150"/>
          <a:ext cx="363332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363332" y="2724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481486" y="1263313"/>
        <a:ext cx="18166" cy="18166"/>
      </dsp:txXfrm>
    </dsp:sp>
    <dsp:sp modelId="{55558101-9C41-41EA-BAAC-112BAB6B648E}">
      <dsp:nvSpPr>
        <dsp:cNvPr id="0" name=""/>
        <dsp:cNvSpPr/>
      </dsp:nvSpPr>
      <dsp:spPr>
        <a:xfrm>
          <a:off x="4672235" y="1045313"/>
          <a:ext cx="908331" cy="4541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1 </a:t>
          </a:r>
          <a:r>
            <a:rPr lang="en-US" sz="1400" kern="1200" dirty="0" err="1" smtClean="0"/>
            <a:t>proiect</a:t>
          </a:r>
          <a:endParaRPr lang="en-US" sz="1400" kern="1200" dirty="0"/>
        </a:p>
      </dsp:txBody>
      <dsp:txXfrm>
        <a:off x="4685537" y="1058615"/>
        <a:ext cx="881727" cy="427561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5D7573-332E-4C32-8298-973BA1BB30D7}">
      <dsp:nvSpPr>
        <dsp:cNvPr id="0" name=""/>
        <dsp:cNvSpPr/>
      </dsp:nvSpPr>
      <dsp:spPr>
        <a:xfrm>
          <a:off x="2020286" y="324352"/>
          <a:ext cx="1129337" cy="5634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4 </a:t>
          </a:r>
          <a:r>
            <a:rPr lang="en-US" sz="1800" kern="1200" dirty="0" err="1" smtClean="0"/>
            <a:t>proiecte</a:t>
          </a:r>
          <a:endParaRPr lang="en-US" sz="1800" kern="1200" dirty="0"/>
        </a:p>
      </dsp:txBody>
      <dsp:txXfrm>
        <a:off x="2036790" y="340856"/>
        <a:ext cx="1096329" cy="530466"/>
      </dsp:txXfrm>
    </dsp:sp>
    <dsp:sp modelId="{5F07C06A-2A0B-4770-AA2F-540852367012}">
      <dsp:nvSpPr>
        <dsp:cNvPr id="0" name=""/>
        <dsp:cNvSpPr/>
      </dsp:nvSpPr>
      <dsp:spPr>
        <a:xfrm rot="19457599">
          <a:off x="3097445" y="402255"/>
          <a:ext cx="555136" cy="83671"/>
        </a:xfrm>
        <a:custGeom>
          <a:avLst/>
          <a:gdLst/>
          <a:ahLst/>
          <a:cxnLst/>
          <a:rect l="0" t="0" r="0" b="0"/>
          <a:pathLst>
            <a:path>
              <a:moveTo>
                <a:pt x="0" y="41835"/>
              </a:moveTo>
              <a:lnTo>
                <a:pt x="555136" y="4183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361135" y="430212"/>
        <a:ext cx="27756" cy="27756"/>
      </dsp:txXfrm>
    </dsp:sp>
    <dsp:sp modelId="{250CB946-F203-4F8F-A35A-1E05741BACC6}">
      <dsp:nvSpPr>
        <dsp:cNvPr id="0" name=""/>
        <dsp:cNvSpPr/>
      </dsp:nvSpPr>
      <dsp:spPr>
        <a:xfrm>
          <a:off x="3600403" y="355"/>
          <a:ext cx="1298526" cy="5634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Masura</a:t>
          </a:r>
          <a:r>
            <a:rPr lang="en-US" sz="1800" kern="1200" dirty="0" smtClean="0"/>
            <a:t> 313</a:t>
          </a:r>
          <a:endParaRPr lang="en-US" sz="1800" kern="1200" dirty="0"/>
        </a:p>
      </dsp:txBody>
      <dsp:txXfrm>
        <a:off x="3616907" y="16859"/>
        <a:ext cx="1265518" cy="530466"/>
      </dsp:txXfrm>
    </dsp:sp>
    <dsp:sp modelId="{BBA6AF4B-F0B0-4C14-958E-5ABCEBF3DBE1}">
      <dsp:nvSpPr>
        <dsp:cNvPr id="0" name=""/>
        <dsp:cNvSpPr/>
      </dsp:nvSpPr>
      <dsp:spPr>
        <a:xfrm>
          <a:off x="4898929" y="240256"/>
          <a:ext cx="450779" cy="83671"/>
        </a:xfrm>
        <a:custGeom>
          <a:avLst/>
          <a:gdLst/>
          <a:ahLst/>
          <a:cxnLst/>
          <a:rect l="0" t="0" r="0" b="0"/>
          <a:pathLst>
            <a:path>
              <a:moveTo>
                <a:pt x="0" y="41835"/>
              </a:moveTo>
              <a:lnTo>
                <a:pt x="450779" y="4183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113050" y="270822"/>
        <a:ext cx="22538" cy="22538"/>
      </dsp:txXfrm>
    </dsp:sp>
    <dsp:sp modelId="{7E445A98-6268-4FAE-9BD8-522E25C83FF3}">
      <dsp:nvSpPr>
        <dsp:cNvPr id="0" name=""/>
        <dsp:cNvSpPr/>
      </dsp:nvSpPr>
      <dsp:spPr>
        <a:xfrm>
          <a:off x="5349709" y="355"/>
          <a:ext cx="1126948" cy="5634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2 </a:t>
          </a:r>
          <a:r>
            <a:rPr lang="en-US" sz="1800" kern="1200" dirty="0" err="1" smtClean="0"/>
            <a:t>proiecte</a:t>
          </a:r>
          <a:endParaRPr lang="en-US" sz="1800" kern="1200" dirty="0"/>
        </a:p>
      </dsp:txBody>
      <dsp:txXfrm>
        <a:off x="5366213" y="16859"/>
        <a:ext cx="1093940" cy="530466"/>
      </dsp:txXfrm>
    </dsp:sp>
    <dsp:sp modelId="{75B1199C-52C4-4786-B099-FF2B1F86676A}">
      <dsp:nvSpPr>
        <dsp:cNvPr id="0" name=""/>
        <dsp:cNvSpPr/>
      </dsp:nvSpPr>
      <dsp:spPr>
        <a:xfrm rot="2142401">
          <a:off x="3097445" y="726252"/>
          <a:ext cx="555136" cy="83671"/>
        </a:xfrm>
        <a:custGeom>
          <a:avLst/>
          <a:gdLst/>
          <a:ahLst/>
          <a:cxnLst/>
          <a:rect l="0" t="0" r="0" b="0"/>
          <a:pathLst>
            <a:path>
              <a:moveTo>
                <a:pt x="0" y="41835"/>
              </a:moveTo>
              <a:lnTo>
                <a:pt x="555136" y="4183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361135" y="754210"/>
        <a:ext cx="27756" cy="27756"/>
      </dsp:txXfrm>
    </dsp:sp>
    <dsp:sp modelId="{BC04FEFC-8F51-47FD-97A8-AB5BEA567D3F}">
      <dsp:nvSpPr>
        <dsp:cNvPr id="0" name=""/>
        <dsp:cNvSpPr/>
      </dsp:nvSpPr>
      <dsp:spPr>
        <a:xfrm>
          <a:off x="3600403" y="648350"/>
          <a:ext cx="1298526" cy="5634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Masura</a:t>
          </a:r>
          <a:r>
            <a:rPr lang="en-US" sz="1800" kern="1200" dirty="0" smtClean="0"/>
            <a:t> 322</a:t>
          </a:r>
          <a:endParaRPr lang="en-US" sz="1800" kern="1200" dirty="0"/>
        </a:p>
      </dsp:txBody>
      <dsp:txXfrm>
        <a:off x="3616907" y="664854"/>
        <a:ext cx="1265518" cy="530466"/>
      </dsp:txXfrm>
    </dsp:sp>
    <dsp:sp modelId="{25F2C10B-4611-4FBE-BB16-451CEAEFBE51}">
      <dsp:nvSpPr>
        <dsp:cNvPr id="0" name=""/>
        <dsp:cNvSpPr/>
      </dsp:nvSpPr>
      <dsp:spPr>
        <a:xfrm>
          <a:off x="4898929" y="888251"/>
          <a:ext cx="450779" cy="83671"/>
        </a:xfrm>
        <a:custGeom>
          <a:avLst/>
          <a:gdLst/>
          <a:ahLst/>
          <a:cxnLst/>
          <a:rect l="0" t="0" r="0" b="0"/>
          <a:pathLst>
            <a:path>
              <a:moveTo>
                <a:pt x="0" y="41835"/>
              </a:moveTo>
              <a:lnTo>
                <a:pt x="450779" y="4183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113050" y="918818"/>
        <a:ext cx="22538" cy="22538"/>
      </dsp:txXfrm>
    </dsp:sp>
    <dsp:sp modelId="{E0D40F55-9348-46A7-A1E6-041070CF5093}">
      <dsp:nvSpPr>
        <dsp:cNvPr id="0" name=""/>
        <dsp:cNvSpPr/>
      </dsp:nvSpPr>
      <dsp:spPr>
        <a:xfrm>
          <a:off x="5349709" y="648350"/>
          <a:ext cx="1126948" cy="5634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2 </a:t>
          </a:r>
          <a:r>
            <a:rPr lang="en-US" sz="1800" kern="1200" dirty="0" err="1" smtClean="0"/>
            <a:t>proiecte</a:t>
          </a:r>
          <a:endParaRPr lang="en-US" sz="1800" kern="1200" dirty="0"/>
        </a:p>
      </dsp:txBody>
      <dsp:txXfrm>
        <a:off x="5366213" y="664854"/>
        <a:ext cx="1093940" cy="530466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5D7573-332E-4C32-8298-973BA1BB30D7}">
      <dsp:nvSpPr>
        <dsp:cNvPr id="0" name=""/>
        <dsp:cNvSpPr/>
      </dsp:nvSpPr>
      <dsp:spPr>
        <a:xfrm>
          <a:off x="2154040" y="548127"/>
          <a:ext cx="953948" cy="4759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3 </a:t>
          </a:r>
          <a:r>
            <a:rPr lang="en-US" sz="1500" kern="1200" dirty="0" err="1" smtClean="0"/>
            <a:t>proiecte</a:t>
          </a:r>
          <a:endParaRPr lang="en-US" sz="1500" kern="1200" dirty="0"/>
        </a:p>
      </dsp:txBody>
      <dsp:txXfrm>
        <a:off x="2167981" y="562068"/>
        <a:ext cx="926066" cy="448083"/>
      </dsp:txXfrm>
    </dsp:sp>
    <dsp:sp modelId="{071CEEDE-BC83-42B4-B156-EABF68E5CABE}">
      <dsp:nvSpPr>
        <dsp:cNvPr id="0" name=""/>
        <dsp:cNvSpPr/>
      </dsp:nvSpPr>
      <dsp:spPr>
        <a:xfrm rot="18289469">
          <a:off x="2964986" y="485184"/>
          <a:ext cx="666775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666775" y="272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281704" y="495760"/>
        <a:ext cx="33338" cy="33338"/>
      </dsp:txXfrm>
    </dsp:sp>
    <dsp:sp modelId="{AB511F3E-87AD-4C54-AAB8-E9B949471F69}">
      <dsp:nvSpPr>
        <dsp:cNvPr id="0" name=""/>
        <dsp:cNvSpPr/>
      </dsp:nvSpPr>
      <dsp:spPr>
        <a:xfrm>
          <a:off x="3488760" y="767"/>
          <a:ext cx="1521441" cy="4759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/>
            <a:t>Masura</a:t>
          </a:r>
          <a:r>
            <a:rPr lang="en-US" sz="1500" kern="1200" dirty="0" smtClean="0"/>
            <a:t> 112</a:t>
          </a:r>
          <a:endParaRPr lang="en-US" sz="1500" kern="1200" dirty="0"/>
        </a:p>
      </dsp:txBody>
      <dsp:txXfrm>
        <a:off x="3502701" y="14708"/>
        <a:ext cx="1493559" cy="448083"/>
      </dsp:txXfrm>
    </dsp:sp>
    <dsp:sp modelId="{11592F4F-8C69-443D-A832-EA9CB5B88527}">
      <dsp:nvSpPr>
        <dsp:cNvPr id="0" name=""/>
        <dsp:cNvSpPr/>
      </dsp:nvSpPr>
      <dsp:spPr>
        <a:xfrm>
          <a:off x="5010201" y="211504"/>
          <a:ext cx="380772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380772" y="2724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191068" y="229230"/>
        <a:ext cx="19038" cy="19038"/>
      </dsp:txXfrm>
    </dsp:sp>
    <dsp:sp modelId="{67A3A546-4418-4B91-B168-E241FF569323}">
      <dsp:nvSpPr>
        <dsp:cNvPr id="0" name=""/>
        <dsp:cNvSpPr/>
      </dsp:nvSpPr>
      <dsp:spPr>
        <a:xfrm>
          <a:off x="5390973" y="767"/>
          <a:ext cx="951930" cy="4759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1 </a:t>
          </a:r>
          <a:r>
            <a:rPr lang="en-US" sz="1500" kern="1200" dirty="0" err="1" smtClean="0"/>
            <a:t>proiect</a:t>
          </a:r>
          <a:endParaRPr lang="en-US" sz="1500" kern="1200" dirty="0"/>
        </a:p>
      </dsp:txBody>
      <dsp:txXfrm>
        <a:off x="5404914" y="14708"/>
        <a:ext cx="924048" cy="448083"/>
      </dsp:txXfrm>
    </dsp:sp>
    <dsp:sp modelId="{40DF32A8-9B1D-46C9-956A-4676D56EC5CF}">
      <dsp:nvSpPr>
        <dsp:cNvPr id="0" name=""/>
        <dsp:cNvSpPr/>
      </dsp:nvSpPr>
      <dsp:spPr>
        <a:xfrm>
          <a:off x="3107988" y="758863"/>
          <a:ext cx="380772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380772" y="272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288855" y="776590"/>
        <a:ext cx="19038" cy="19038"/>
      </dsp:txXfrm>
    </dsp:sp>
    <dsp:sp modelId="{AAB23C08-5F5B-4E5C-907C-1C2677A87D4A}">
      <dsp:nvSpPr>
        <dsp:cNvPr id="0" name=""/>
        <dsp:cNvSpPr/>
      </dsp:nvSpPr>
      <dsp:spPr>
        <a:xfrm>
          <a:off x="3488760" y="548127"/>
          <a:ext cx="1521441" cy="4759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/>
            <a:t>Masura</a:t>
          </a:r>
          <a:r>
            <a:rPr lang="en-US" sz="1500" kern="1200" dirty="0" smtClean="0"/>
            <a:t> 312</a:t>
          </a:r>
          <a:endParaRPr lang="en-US" sz="1500" kern="1200" dirty="0"/>
        </a:p>
      </dsp:txBody>
      <dsp:txXfrm>
        <a:off x="3502701" y="562068"/>
        <a:ext cx="1493559" cy="448083"/>
      </dsp:txXfrm>
    </dsp:sp>
    <dsp:sp modelId="{2C5FE049-30E8-4D7A-A0CB-B788D701B27E}">
      <dsp:nvSpPr>
        <dsp:cNvPr id="0" name=""/>
        <dsp:cNvSpPr/>
      </dsp:nvSpPr>
      <dsp:spPr>
        <a:xfrm>
          <a:off x="5010201" y="758863"/>
          <a:ext cx="380772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380772" y="2724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191068" y="776590"/>
        <a:ext cx="19038" cy="19038"/>
      </dsp:txXfrm>
    </dsp:sp>
    <dsp:sp modelId="{5E1DA747-8298-4161-9755-5E098A004E7E}">
      <dsp:nvSpPr>
        <dsp:cNvPr id="0" name=""/>
        <dsp:cNvSpPr/>
      </dsp:nvSpPr>
      <dsp:spPr>
        <a:xfrm>
          <a:off x="5390973" y="548127"/>
          <a:ext cx="951930" cy="4759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1 </a:t>
          </a:r>
          <a:r>
            <a:rPr lang="en-US" sz="1500" kern="1200" dirty="0" err="1" smtClean="0"/>
            <a:t>proiect</a:t>
          </a:r>
          <a:endParaRPr lang="en-US" sz="1500" kern="1200" dirty="0"/>
        </a:p>
      </dsp:txBody>
      <dsp:txXfrm>
        <a:off x="5404914" y="562068"/>
        <a:ext cx="924048" cy="448083"/>
      </dsp:txXfrm>
    </dsp:sp>
    <dsp:sp modelId="{AB97C993-6183-4BF6-BEB0-A7699F66550A}">
      <dsp:nvSpPr>
        <dsp:cNvPr id="0" name=""/>
        <dsp:cNvSpPr/>
      </dsp:nvSpPr>
      <dsp:spPr>
        <a:xfrm rot="3310531">
          <a:off x="2964986" y="1032543"/>
          <a:ext cx="666775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666775" y="272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281704" y="1043120"/>
        <a:ext cx="33338" cy="33338"/>
      </dsp:txXfrm>
    </dsp:sp>
    <dsp:sp modelId="{9AC05897-334E-4436-B731-39D48A967E22}">
      <dsp:nvSpPr>
        <dsp:cNvPr id="0" name=""/>
        <dsp:cNvSpPr/>
      </dsp:nvSpPr>
      <dsp:spPr>
        <a:xfrm>
          <a:off x="3488760" y="1095487"/>
          <a:ext cx="1521441" cy="4759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/>
            <a:t>Masura</a:t>
          </a:r>
          <a:r>
            <a:rPr lang="en-US" sz="1500" kern="1200" dirty="0" smtClean="0"/>
            <a:t> 322</a:t>
          </a:r>
          <a:endParaRPr lang="en-US" sz="1500" kern="1200" dirty="0"/>
        </a:p>
      </dsp:txBody>
      <dsp:txXfrm>
        <a:off x="3502701" y="1109428"/>
        <a:ext cx="1493559" cy="448083"/>
      </dsp:txXfrm>
    </dsp:sp>
    <dsp:sp modelId="{806D9A92-2CCD-4DCD-AF2E-331033F536FD}">
      <dsp:nvSpPr>
        <dsp:cNvPr id="0" name=""/>
        <dsp:cNvSpPr/>
      </dsp:nvSpPr>
      <dsp:spPr>
        <a:xfrm>
          <a:off x="5010201" y="1306223"/>
          <a:ext cx="380772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380772" y="2724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191068" y="1323950"/>
        <a:ext cx="19038" cy="19038"/>
      </dsp:txXfrm>
    </dsp:sp>
    <dsp:sp modelId="{55558101-9C41-41EA-BAAC-112BAB6B648E}">
      <dsp:nvSpPr>
        <dsp:cNvPr id="0" name=""/>
        <dsp:cNvSpPr/>
      </dsp:nvSpPr>
      <dsp:spPr>
        <a:xfrm>
          <a:off x="5390973" y="1095487"/>
          <a:ext cx="951930" cy="4759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1 </a:t>
          </a:r>
          <a:r>
            <a:rPr lang="en-US" sz="1500" kern="1200" dirty="0" err="1" smtClean="0"/>
            <a:t>proiect</a:t>
          </a:r>
          <a:endParaRPr lang="en-US" sz="1500" kern="1200" dirty="0"/>
        </a:p>
      </dsp:txBody>
      <dsp:txXfrm>
        <a:off x="5404914" y="1109428"/>
        <a:ext cx="924048" cy="44808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5D7573-332E-4C32-8298-973BA1BB30D7}">
      <dsp:nvSpPr>
        <dsp:cNvPr id="0" name=""/>
        <dsp:cNvSpPr/>
      </dsp:nvSpPr>
      <dsp:spPr>
        <a:xfrm>
          <a:off x="940726" y="230243"/>
          <a:ext cx="1506574" cy="7516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5 </a:t>
          </a:r>
          <a:r>
            <a:rPr lang="en-US" sz="1800" kern="1200" dirty="0" err="1" smtClean="0"/>
            <a:t>proiecte</a:t>
          </a:r>
          <a:endParaRPr lang="en-US" sz="1800" kern="1200" dirty="0"/>
        </a:p>
      </dsp:txBody>
      <dsp:txXfrm>
        <a:off x="962742" y="252259"/>
        <a:ext cx="1462542" cy="707661"/>
      </dsp:txXfrm>
    </dsp:sp>
    <dsp:sp modelId="{F398EE3B-8E87-4A27-A845-8501C63DAB94}">
      <dsp:nvSpPr>
        <dsp:cNvPr id="0" name=""/>
        <dsp:cNvSpPr/>
      </dsp:nvSpPr>
      <dsp:spPr>
        <a:xfrm rot="19422610">
          <a:off x="2374945" y="329491"/>
          <a:ext cx="746067" cy="111621"/>
        </a:xfrm>
        <a:custGeom>
          <a:avLst/>
          <a:gdLst/>
          <a:ahLst/>
          <a:cxnLst/>
          <a:rect l="0" t="0" r="0" b="0"/>
          <a:pathLst>
            <a:path>
              <a:moveTo>
                <a:pt x="0" y="55810"/>
              </a:moveTo>
              <a:lnTo>
                <a:pt x="746067" y="5581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>
        <a:off x="2729327" y="366650"/>
        <a:ext cx="37303" cy="37303"/>
      </dsp:txXfrm>
    </dsp:sp>
    <dsp:sp modelId="{3175430E-C0AB-49CA-A64C-7ED628474F9A}">
      <dsp:nvSpPr>
        <dsp:cNvPr id="0" name=""/>
        <dsp:cNvSpPr/>
      </dsp:nvSpPr>
      <dsp:spPr>
        <a:xfrm>
          <a:off x="3048656" y="4938"/>
          <a:ext cx="2402818" cy="3191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Masura</a:t>
          </a:r>
          <a:r>
            <a:rPr lang="en-US" sz="1800" kern="1200" dirty="0" smtClean="0"/>
            <a:t> 112</a:t>
          </a:r>
          <a:endParaRPr lang="en-US" sz="1800" kern="1200" dirty="0"/>
        </a:p>
      </dsp:txBody>
      <dsp:txXfrm>
        <a:off x="3058004" y="14286"/>
        <a:ext cx="2384122" cy="300458"/>
      </dsp:txXfrm>
    </dsp:sp>
    <dsp:sp modelId="{C31CE312-5290-401E-A682-AB0BF6E3D190}">
      <dsp:nvSpPr>
        <dsp:cNvPr id="0" name=""/>
        <dsp:cNvSpPr/>
      </dsp:nvSpPr>
      <dsp:spPr>
        <a:xfrm>
          <a:off x="5451475" y="108704"/>
          <a:ext cx="601354" cy="111621"/>
        </a:xfrm>
        <a:custGeom>
          <a:avLst/>
          <a:gdLst/>
          <a:ahLst/>
          <a:cxnLst/>
          <a:rect l="0" t="0" r="0" b="0"/>
          <a:pathLst>
            <a:path>
              <a:moveTo>
                <a:pt x="0" y="55810"/>
              </a:moveTo>
              <a:lnTo>
                <a:pt x="601354" y="5581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>
        <a:off x="5737118" y="149481"/>
        <a:ext cx="30067" cy="30067"/>
      </dsp:txXfrm>
    </dsp:sp>
    <dsp:sp modelId="{43595FD4-BF09-4BEF-BF1E-F28AE673E05C}">
      <dsp:nvSpPr>
        <dsp:cNvPr id="0" name=""/>
        <dsp:cNvSpPr/>
      </dsp:nvSpPr>
      <dsp:spPr>
        <a:xfrm>
          <a:off x="6052829" y="104"/>
          <a:ext cx="1503387" cy="3288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2 </a:t>
          </a:r>
          <a:r>
            <a:rPr lang="en-US" sz="1800" kern="1200" dirty="0" err="1" smtClean="0"/>
            <a:t>proiecte</a:t>
          </a:r>
          <a:endParaRPr lang="en-US" sz="1800" kern="1200" dirty="0"/>
        </a:p>
      </dsp:txBody>
      <dsp:txXfrm>
        <a:off x="6062460" y="9735"/>
        <a:ext cx="1484125" cy="309558"/>
      </dsp:txXfrm>
    </dsp:sp>
    <dsp:sp modelId="{EE6373E2-5BFD-42B7-8B70-B3F1350D7569}">
      <dsp:nvSpPr>
        <dsp:cNvPr id="0" name=""/>
        <dsp:cNvSpPr/>
      </dsp:nvSpPr>
      <dsp:spPr>
        <a:xfrm>
          <a:off x="2447301" y="550279"/>
          <a:ext cx="601354" cy="111621"/>
        </a:xfrm>
        <a:custGeom>
          <a:avLst/>
          <a:gdLst/>
          <a:ahLst/>
          <a:cxnLst/>
          <a:rect l="0" t="0" r="0" b="0"/>
          <a:pathLst>
            <a:path>
              <a:moveTo>
                <a:pt x="0" y="55810"/>
              </a:moveTo>
              <a:lnTo>
                <a:pt x="601354" y="5581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>
        <a:off x="2732944" y="591056"/>
        <a:ext cx="30067" cy="30067"/>
      </dsp:txXfrm>
    </dsp:sp>
    <dsp:sp modelId="{C292B788-D860-4608-A9A5-705FBE910B10}">
      <dsp:nvSpPr>
        <dsp:cNvPr id="0" name=""/>
        <dsp:cNvSpPr/>
      </dsp:nvSpPr>
      <dsp:spPr>
        <a:xfrm>
          <a:off x="3048656" y="446512"/>
          <a:ext cx="2402818" cy="3191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Masura</a:t>
          </a:r>
          <a:r>
            <a:rPr lang="en-US" sz="1800" kern="1200" dirty="0" smtClean="0"/>
            <a:t> 312</a:t>
          </a:r>
          <a:endParaRPr lang="en-US" sz="1800" kern="1200" dirty="0"/>
        </a:p>
      </dsp:txBody>
      <dsp:txXfrm>
        <a:off x="3058004" y="455860"/>
        <a:ext cx="2384122" cy="300458"/>
      </dsp:txXfrm>
    </dsp:sp>
    <dsp:sp modelId="{CEF20D3F-153D-4569-BBFF-3164FF81B461}">
      <dsp:nvSpPr>
        <dsp:cNvPr id="0" name=""/>
        <dsp:cNvSpPr/>
      </dsp:nvSpPr>
      <dsp:spPr>
        <a:xfrm>
          <a:off x="5451475" y="550279"/>
          <a:ext cx="601354" cy="111621"/>
        </a:xfrm>
        <a:custGeom>
          <a:avLst/>
          <a:gdLst/>
          <a:ahLst/>
          <a:cxnLst/>
          <a:rect l="0" t="0" r="0" b="0"/>
          <a:pathLst>
            <a:path>
              <a:moveTo>
                <a:pt x="0" y="55810"/>
              </a:moveTo>
              <a:lnTo>
                <a:pt x="601354" y="5581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>
        <a:off x="5737118" y="591056"/>
        <a:ext cx="30067" cy="30067"/>
      </dsp:txXfrm>
    </dsp:sp>
    <dsp:sp modelId="{7AF65498-0DE3-475E-9EEA-2AB32BA739C5}">
      <dsp:nvSpPr>
        <dsp:cNvPr id="0" name=""/>
        <dsp:cNvSpPr/>
      </dsp:nvSpPr>
      <dsp:spPr>
        <a:xfrm>
          <a:off x="6052829" y="441679"/>
          <a:ext cx="1503387" cy="3288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2 </a:t>
          </a:r>
          <a:r>
            <a:rPr lang="en-US" sz="1800" kern="1200" dirty="0" err="1" smtClean="0"/>
            <a:t>proiecte</a:t>
          </a:r>
          <a:endParaRPr lang="en-US" sz="1800" kern="1200" dirty="0"/>
        </a:p>
      </dsp:txBody>
      <dsp:txXfrm>
        <a:off x="6062460" y="451310"/>
        <a:ext cx="1484125" cy="309558"/>
      </dsp:txXfrm>
    </dsp:sp>
    <dsp:sp modelId="{6005CF5F-928E-4CC6-A0F7-79E2BE3EFDBD}">
      <dsp:nvSpPr>
        <dsp:cNvPr id="0" name=""/>
        <dsp:cNvSpPr/>
      </dsp:nvSpPr>
      <dsp:spPr>
        <a:xfrm rot="2177390">
          <a:off x="2374945" y="771066"/>
          <a:ext cx="746067" cy="111621"/>
        </a:xfrm>
        <a:custGeom>
          <a:avLst/>
          <a:gdLst/>
          <a:ahLst/>
          <a:cxnLst/>
          <a:rect l="0" t="0" r="0" b="0"/>
          <a:pathLst>
            <a:path>
              <a:moveTo>
                <a:pt x="0" y="55810"/>
              </a:moveTo>
              <a:lnTo>
                <a:pt x="746067" y="5581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>
        <a:off x="2729327" y="808225"/>
        <a:ext cx="37303" cy="37303"/>
      </dsp:txXfrm>
    </dsp:sp>
    <dsp:sp modelId="{49BE214E-DFB2-4076-A19B-293772296F28}">
      <dsp:nvSpPr>
        <dsp:cNvPr id="0" name=""/>
        <dsp:cNvSpPr/>
      </dsp:nvSpPr>
      <dsp:spPr>
        <a:xfrm>
          <a:off x="3048656" y="888087"/>
          <a:ext cx="2402818" cy="3191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Masura</a:t>
          </a:r>
          <a:r>
            <a:rPr lang="en-US" sz="1800" kern="1200" dirty="0" smtClean="0"/>
            <a:t> 322</a:t>
          </a:r>
          <a:endParaRPr lang="en-US" sz="1800" kern="1200" dirty="0"/>
        </a:p>
      </dsp:txBody>
      <dsp:txXfrm>
        <a:off x="3058004" y="897435"/>
        <a:ext cx="2384122" cy="300458"/>
      </dsp:txXfrm>
    </dsp:sp>
    <dsp:sp modelId="{0C8C3E2D-60CC-44D1-9FB4-B240E972B3DF}">
      <dsp:nvSpPr>
        <dsp:cNvPr id="0" name=""/>
        <dsp:cNvSpPr/>
      </dsp:nvSpPr>
      <dsp:spPr>
        <a:xfrm>
          <a:off x="5451475" y="991854"/>
          <a:ext cx="601354" cy="111621"/>
        </a:xfrm>
        <a:custGeom>
          <a:avLst/>
          <a:gdLst/>
          <a:ahLst/>
          <a:cxnLst/>
          <a:rect l="0" t="0" r="0" b="0"/>
          <a:pathLst>
            <a:path>
              <a:moveTo>
                <a:pt x="0" y="55810"/>
              </a:moveTo>
              <a:lnTo>
                <a:pt x="601354" y="5581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>
        <a:off x="5737118" y="1032631"/>
        <a:ext cx="30067" cy="30067"/>
      </dsp:txXfrm>
    </dsp:sp>
    <dsp:sp modelId="{157589AE-C475-48ED-B662-C0400D6DE9BD}">
      <dsp:nvSpPr>
        <dsp:cNvPr id="0" name=""/>
        <dsp:cNvSpPr/>
      </dsp:nvSpPr>
      <dsp:spPr>
        <a:xfrm>
          <a:off x="6052829" y="883254"/>
          <a:ext cx="1503387" cy="3288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1 </a:t>
          </a:r>
          <a:r>
            <a:rPr lang="en-US" sz="1800" kern="1200" dirty="0" err="1" smtClean="0"/>
            <a:t>proiect</a:t>
          </a:r>
          <a:endParaRPr lang="en-US" sz="1800" kern="1200" dirty="0"/>
        </a:p>
      </dsp:txBody>
      <dsp:txXfrm>
        <a:off x="6062460" y="892885"/>
        <a:ext cx="1484125" cy="309558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5D7573-332E-4C32-8298-973BA1BB30D7}">
      <dsp:nvSpPr>
        <dsp:cNvPr id="0" name=""/>
        <dsp:cNvSpPr/>
      </dsp:nvSpPr>
      <dsp:spPr>
        <a:xfrm>
          <a:off x="1692843" y="774066"/>
          <a:ext cx="1347167" cy="6721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6 </a:t>
          </a:r>
          <a:r>
            <a:rPr lang="en-US" sz="2100" kern="1200" dirty="0" err="1" smtClean="0"/>
            <a:t>proiecte</a:t>
          </a:r>
          <a:endParaRPr lang="en-US" sz="2100" kern="1200" dirty="0"/>
        </a:p>
      </dsp:txBody>
      <dsp:txXfrm>
        <a:off x="1712530" y="793753"/>
        <a:ext cx="1307793" cy="632784"/>
      </dsp:txXfrm>
    </dsp:sp>
    <dsp:sp modelId="{F398EE3B-8E87-4A27-A845-8501C63DAB94}">
      <dsp:nvSpPr>
        <dsp:cNvPr id="0" name=""/>
        <dsp:cNvSpPr/>
      </dsp:nvSpPr>
      <dsp:spPr>
        <a:xfrm rot="18289469">
          <a:off x="2838063" y="696408"/>
          <a:ext cx="941622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941622" y="272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285334" y="700114"/>
        <a:ext cx="47081" cy="47081"/>
      </dsp:txXfrm>
    </dsp:sp>
    <dsp:sp modelId="{3175430E-C0AB-49CA-A64C-7ED628474F9A}">
      <dsp:nvSpPr>
        <dsp:cNvPr id="0" name=""/>
        <dsp:cNvSpPr/>
      </dsp:nvSpPr>
      <dsp:spPr>
        <a:xfrm>
          <a:off x="3577738" y="1084"/>
          <a:ext cx="1344317" cy="6721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err="1" smtClean="0"/>
            <a:t>Masura</a:t>
          </a:r>
          <a:r>
            <a:rPr lang="en-US" sz="2100" kern="1200" dirty="0" smtClean="0"/>
            <a:t> 112</a:t>
          </a:r>
          <a:endParaRPr lang="en-US" sz="2100" kern="1200" dirty="0"/>
        </a:p>
      </dsp:txBody>
      <dsp:txXfrm>
        <a:off x="3597425" y="20771"/>
        <a:ext cx="1304943" cy="632784"/>
      </dsp:txXfrm>
    </dsp:sp>
    <dsp:sp modelId="{C31CE312-5290-401E-A682-AB0BF6E3D190}">
      <dsp:nvSpPr>
        <dsp:cNvPr id="0" name=""/>
        <dsp:cNvSpPr/>
      </dsp:nvSpPr>
      <dsp:spPr>
        <a:xfrm>
          <a:off x="4922055" y="309917"/>
          <a:ext cx="537726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537726" y="2724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177475" y="323720"/>
        <a:ext cx="26886" cy="26886"/>
      </dsp:txXfrm>
    </dsp:sp>
    <dsp:sp modelId="{43595FD4-BF09-4BEF-BF1E-F28AE673E05C}">
      <dsp:nvSpPr>
        <dsp:cNvPr id="0" name=""/>
        <dsp:cNvSpPr/>
      </dsp:nvSpPr>
      <dsp:spPr>
        <a:xfrm>
          <a:off x="5459782" y="1084"/>
          <a:ext cx="1344317" cy="6721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3 </a:t>
          </a:r>
          <a:r>
            <a:rPr lang="en-US" sz="2100" kern="1200" dirty="0" err="1" smtClean="0"/>
            <a:t>proiecte</a:t>
          </a:r>
          <a:endParaRPr lang="en-US" sz="2100" kern="1200" dirty="0"/>
        </a:p>
      </dsp:txBody>
      <dsp:txXfrm>
        <a:off x="5479469" y="20771"/>
        <a:ext cx="1304943" cy="632784"/>
      </dsp:txXfrm>
    </dsp:sp>
    <dsp:sp modelId="{EE6373E2-5BFD-42B7-8B70-B3F1350D7569}">
      <dsp:nvSpPr>
        <dsp:cNvPr id="0" name=""/>
        <dsp:cNvSpPr/>
      </dsp:nvSpPr>
      <dsp:spPr>
        <a:xfrm>
          <a:off x="3040011" y="1082899"/>
          <a:ext cx="537726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537726" y="272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295431" y="1096702"/>
        <a:ext cx="26886" cy="26886"/>
      </dsp:txXfrm>
    </dsp:sp>
    <dsp:sp modelId="{C292B788-D860-4608-A9A5-705FBE910B10}">
      <dsp:nvSpPr>
        <dsp:cNvPr id="0" name=""/>
        <dsp:cNvSpPr/>
      </dsp:nvSpPr>
      <dsp:spPr>
        <a:xfrm>
          <a:off x="3577738" y="774066"/>
          <a:ext cx="1344317" cy="6721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err="1" smtClean="0"/>
            <a:t>Masura</a:t>
          </a:r>
          <a:r>
            <a:rPr lang="en-US" sz="2100" kern="1200" dirty="0" smtClean="0"/>
            <a:t> 313</a:t>
          </a:r>
          <a:endParaRPr lang="en-US" sz="2100" kern="1200" dirty="0"/>
        </a:p>
      </dsp:txBody>
      <dsp:txXfrm>
        <a:off x="3597425" y="793753"/>
        <a:ext cx="1304943" cy="632784"/>
      </dsp:txXfrm>
    </dsp:sp>
    <dsp:sp modelId="{CEF20D3F-153D-4569-BBFF-3164FF81B461}">
      <dsp:nvSpPr>
        <dsp:cNvPr id="0" name=""/>
        <dsp:cNvSpPr/>
      </dsp:nvSpPr>
      <dsp:spPr>
        <a:xfrm>
          <a:off x="4922055" y="1082899"/>
          <a:ext cx="537726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537726" y="2724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177475" y="1096702"/>
        <a:ext cx="26886" cy="26886"/>
      </dsp:txXfrm>
    </dsp:sp>
    <dsp:sp modelId="{7AF65498-0DE3-475E-9EEA-2AB32BA739C5}">
      <dsp:nvSpPr>
        <dsp:cNvPr id="0" name=""/>
        <dsp:cNvSpPr/>
      </dsp:nvSpPr>
      <dsp:spPr>
        <a:xfrm>
          <a:off x="5459782" y="774066"/>
          <a:ext cx="1344317" cy="6721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1 </a:t>
          </a:r>
          <a:r>
            <a:rPr lang="en-US" sz="2100" kern="1200" dirty="0" err="1" smtClean="0"/>
            <a:t>proiect</a:t>
          </a:r>
          <a:endParaRPr lang="en-US" sz="2100" kern="1200" dirty="0"/>
        </a:p>
      </dsp:txBody>
      <dsp:txXfrm>
        <a:off x="5479469" y="793753"/>
        <a:ext cx="1304943" cy="632784"/>
      </dsp:txXfrm>
    </dsp:sp>
    <dsp:sp modelId="{6005CF5F-928E-4CC6-A0F7-79E2BE3EFDBD}">
      <dsp:nvSpPr>
        <dsp:cNvPr id="0" name=""/>
        <dsp:cNvSpPr/>
      </dsp:nvSpPr>
      <dsp:spPr>
        <a:xfrm rot="3310531">
          <a:off x="2838063" y="1469391"/>
          <a:ext cx="941622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941622" y="272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285334" y="1473096"/>
        <a:ext cx="47081" cy="47081"/>
      </dsp:txXfrm>
    </dsp:sp>
    <dsp:sp modelId="{49BE214E-DFB2-4076-A19B-293772296F28}">
      <dsp:nvSpPr>
        <dsp:cNvPr id="0" name=""/>
        <dsp:cNvSpPr/>
      </dsp:nvSpPr>
      <dsp:spPr>
        <a:xfrm>
          <a:off x="3577738" y="1547049"/>
          <a:ext cx="1344317" cy="6721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err="1" smtClean="0"/>
            <a:t>Masura</a:t>
          </a:r>
          <a:r>
            <a:rPr lang="en-US" sz="2100" kern="1200" dirty="0" smtClean="0"/>
            <a:t> 322</a:t>
          </a:r>
          <a:endParaRPr lang="en-US" sz="2100" kern="1200" dirty="0"/>
        </a:p>
      </dsp:txBody>
      <dsp:txXfrm>
        <a:off x="3597425" y="1566736"/>
        <a:ext cx="1304943" cy="632784"/>
      </dsp:txXfrm>
    </dsp:sp>
    <dsp:sp modelId="{0C8C3E2D-60CC-44D1-9FB4-B240E972B3DF}">
      <dsp:nvSpPr>
        <dsp:cNvPr id="0" name=""/>
        <dsp:cNvSpPr/>
      </dsp:nvSpPr>
      <dsp:spPr>
        <a:xfrm>
          <a:off x="4922055" y="1855882"/>
          <a:ext cx="537726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537726" y="2724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177475" y="1869685"/>
        <a:ext cx="26886" cy="26886"/>
      </dsp:txXfrm>
    </dsp:sp>
    <dsp:sp modelId="{157589AE-C475-48ED-B662-C0400D6DE9BD}">
      <dsp:nvSpPr>
        <dsp:cNvPr id="0" name=""/>
        <dsp:cNvSpPr/>
      </dsp:nvSpPr>
      <dsp:spPr>
        <a:xfrm>
          <a:off x="5459782" y="1547049"/>
          <a:ext cx="1344317" cy="6721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2 </a:t>
          </a:r>
          <a:r>
            <a:rPr lang="en-US" sz="2100" kern="1200" dirty="0" err="1" smtClean="0"/>
            <a:t>proiecte</a:t>
          </a:r>
          <a:endParaRPr lang="en-US" sz="2100" kern="1200" dirty="0"/>
        </a:p>
      </dsp:txBody>
      <dsp:txXfrm>
        <a:off x="5479469" y="1566736"/>
        <a:ext cx="1304943" cy="632784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5D7573-332E-4C32-8298-973BA1BB30D7}">
      <dsp:nvSpPr>
        <dsp:cNvPr id="0" name=""/>
        <dsp:cNvSpPr/>
      </dsp:nvSpPr>
      <dsp:spPr>
        <a:xfrm>
          <a:off x="1903135" y="1419767"/>
          <a:ext cx="1236315" cy="6168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smtClean="0"/>
            <a:t>7 proiecte</a:t>
          </a:r>
          <a:endParaRPr lang="en-US" sz="1900" kern="1200" dirty="0"/>
        </a:p>
      </dsp:txBody>
      <dsp:txXfrm>
        <a:off x="1921202" y="1437834"/>
        <a:ext cx="1200181" cy="580715"/>
      </dsp:txXfrm>
    </dsp:sp>
    <dsp:sp modelId="{672E4541-5745-451C-8A1C-5CF7D6085596}">
      <dsp:nvSpPr>
        <dsp:cNvPr id="0" name=""/>
        <dsp:cNvSpPr/>
      </dsp:nvSpPr>
      <dsp:spPr>
        <a:xfrm rot="17350740">
          <a:off x="2635126" y="1002752"/>
          <a:ext cx="1502127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502127" y="1606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348636" y="981261"/>
        <a:ext cx="75106" cy="75106"/>
      </dsp:txXfrm>
    </dsp:sp>
    <dsp:sp modelId="{15B09DB6-1CAD-48C2-8D38-A6ED13D35290}">
      <dsp:nvSpPr>
        <dsp:cNvPr id="0" name=""/>
        <dsp:cNvSpPr/>
      </dsp:nvSpPr>
      <dsp:spPr>
        <a:xfrm>
          <a:off x="3632929" y="1012"/>
          <a:ext cx="1233699" cy="6168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Masura 112</a:t>
          </a:r>
        </a:p>
      </dsp:txBody>
      <dsp:txXfrm>
        <a:off x="3650996" y="19079"/>
        <a:ext cx="1197565" cy="580715"/>
      </dsp:txXfrm>
    </dsp:sp>
    <dsp:sp modelId="{5FAD1F9E-4BBB-4C33-BD30-4AFBE5D20109}">
      <dsp:nvSpPr>
        <dsp:cNvPr id="0" name=""/>
        <dsp:cNvSpPr/>
      </dsp:nvSpPr>
      <dsp:spPr>
        <a:xfrm>
          <a:off x="4866629" y="293375"/>
          <a:ext cx="493479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493479" y="160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101032" y="297100"/>
        <a:ext cx="24673" cy="24673"/>
      </dsp:txXfrm>
    </dsp:sp>
    <dsp:sp modelId="{78D524ED-594A-435A-8FF9-31AC0B1A4216}">
      <dsp:nvSpPr>
        <dsp:cNvPr id="0" name=""/>
        <dsp:cNvSpPr/>
      </dsp:nvSpPr>
      <dsp:spPr>
        <a:xfrm>
          <a:off x="5360109" y="1012"/>
          <a:ext cx="1233699" cy="6168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1 proiect</a:t>
          </a:r>
        </a:p>
      </dsp:txBody>
      <dsp:txXfrm>
        <a:off x="5378176" y="19079"/>
        <a:ext cx="1197565" cy="580715"/>
      </dsp:txXfrm>
    </dsp:sp>
    <dsp:sp modelId="{86EF109C-5402-465A-B840-46384FF9BDF9}">
      <dsp:nvSpPr>
        <dsp:cNvPr id="0" name=""/>
        <dsp:cNvSpPr/>
      </dsp:nvSpPr>
      <dsp:spPr>
        <a:xfrm rot="18289469">
          <a:off x="2954119" y="1357441"/>
          <a:ext cx="864140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864140" y="1606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364586" y="1351899"/>
        <a:ext cx="43207" cy="43207"/>
      </dsp:txXfrm>
    </dsp:sp>
    <dsp:sp modelId="{1FC8C9A4-B2E8-45E8-B50D-8A2EC4D9F6F1}">
      <dsp:nvSpPr>
        <dsp:cNvPr id="0" name=""/>
        <dsp:cNvSpPr/>
      </dsp:nvSpPr>
      <dsp:spPr>
        <a:xfrm>
          <a:off x="3632929" y="710389"/>
          <a:ext cx="1233699" cy="6168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Masura 123</a:t>
          </a:r>
        </a:p>
      </dsp:txBody>
      <dsp:txXfrm>
        <a:off x="3650996" y="728456"/>
        <a:ext cx="1197565" cy="580715"/>
      </dsp:txXfrm>
    </dsp:sp>
    <dsp:sp modelId="{E5499FE6-D5B7-458D-BC9F-6358C5B3256D}">
      <dsp:nvSpPr>
        <dsp:cNvPr id="0" name=""/>
        <dsp:cNvSpPr/>
      </dsp:nvSpPr>
      <dsp:spPr>
        <a:xfrm>
          <a:off x="4866629" y="1002752"/>
          <a:ext cx="493479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493479" y="160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101032" y="1006477"/>
        <a:ext cx="24673" cy="24673"/>
      </dsp:txXfrm>
    </dsp:sp>
    <dsp:sp modelId="{2916BEF4-4F3C-4C91-ABD6-FD35626A75F7}">
      <dsp:nvSpPr>
        <dsp:cNvPr id="0" name=""/>
        <dsp:cNvSpPr/>
      </dsp:nvSpPr>
      <dsp:spPr>
        <a:xfrm>
          <a:off x="5360109" y="710389"/>
          <a:ext cx="1233699" cy="6168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1 proiect</a:t>
          </a:r>
        </a:p>
      </dsp:txBody>
      <dsp:txXfrm>
        <a:off x="5378176" y="728456"/>
        <a:ext cx="1197565" cy="580715"/>
      </dsp:txXfrm>
    </dsp:sp>
    <dsp:sp modelId="{EFBB323B-423B-4B13-A8A4-51A59FF4DD30}">
      <dsp:nvSpPr>
        <dsp:cNvPr id="0" name=""/>
        <dsp:cNvSpPr/>
      </dsp:nvSpPr>
      <dsp:spPr>
        <a:xfrm>
          <a:off x="3139450" y="1712129"/>
          <a:ext cx="493479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493479" y="1606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373853" y="1715855"/>
        <a:ext cx="24673" cy="24673"/>
      </dsp:txXfrm>
    </dsp:sp>
    <dsp:sp modelId="{142550CF-72C6-48AC-AC09-3B33007E44EE}">
      <dsp:nvSpPr>
        <dsp:cNvPr id="0" name=""/>
        <dsp:cNvSpPr/>
      </dsp:nvSpPr>
      <dsp:spPr>
        <a:xfrm>
          <a:off x="3632929" y="1419767"/>
          <a:ext cx="1233699" cy="6168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Masura 312</a:t>
          </a:r>
        </a:p>
      </dsp:txBody>
      <dsp:txXfrm>
        <a:off x="3650996" y="1437834"/>
        <a:ext cx="1197565" cy="580715"/>
      </dsp:txXfrm>
    </dsp:sp>
    <dsp:sp modelId="{866A4709-18E0-4A4C-BB4C-48CBBC720DA8}">
      <dsp:nvSpPr>
        <dsp:cNvPr id="0" name=""/>
        <dsp:cNvSpPr/>
      </dsp:nvSpPr>
      <dsp:spPr>
        <a:xfrm>
          <a:off x="4866629" y="1712129"/>
          <a:ext cx="493479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493479" y="160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101032" y="1715855"/>
        <a:ext cx="24673" cy="24673"/>
      </dsp:txXfrm>
    </dsp:sp>
    <dsp:sp modelId="{99D48019-9F14-46C6-87DF-42F3B5B32D44}">
      <dsp:nvSpPr>
        <dsp:cNvPr id="0" name=""/>
        <dsp:cNvSpPr/>
      </dsp:nvSpPr>
      <dsp:spPr>
        <a:xfrm>
          <a:off x="5360109" y="1419767"/>
          <a:ext cx="1233699" cy="6168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3 proiecte</a:t>
          </a:r>
        </a:p>
      </dsp:txBody>
      <dsp:txXfrm>
        <a:off x="5378176" y="1437834"/>
        <a:ext cx="1197565" cy="580715"/>
      </dsp:txXfrm>
    </dsp:sp>
    <dsp:sp modelId="{21D50A28-28A1-4B0A-8949-A265CFABEAB2}">
      <dsp:nvSpPr>
        <dsp:cNvPr id="0" name=""/>
        <dsp:cNvSpPr/>
      </dsp:nvSpPr>
      <dsp:spPr>
        <a:xfrm rot="3310531">
          <a:off x="2954119" y="2066818"/>
          <a:ext cx="864140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864140" y="1606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364586" y="2061277"/>
        <a:ext cx="43207" cy="43207"/>
      </dsp:txXfrm>
    </dsp:sp>
    <dsp:sp modelId="{9F14B45F-C45E-4BCA-950A-E09E98EC78EE}">
      <dsp:nvSpPr>
        <dsp:cNvPr id="0" name=""/>
        <dsp:cNvSpPr/>
      </dsp:nvSpPr>
      <dsp:spPr>
        <a:xfrm>
          <a:off x="3632929" y="2129144"/>
          <a:ext cx="1233699" cy="6168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Masura 313</a:t>
          </a:r>
        </a:p>
      </dsp:txBody>
      <dsp:txXfrm>
        <a:off x="3650996" y="2147211"/>
        <a:ext cx="1197565" cy="580715"/>
      </dsp:txXfrm>
    </dsp:sp>
    <dsp:sp modelId="{5EF94126-F740-45B8-B976-197BB1205AC6}">
      <dsp:nvSpPr>
        <dsp:cNvPr id="0" name=""/>
        <dsp:cNvSpPr/>
      </dsp:nvSpPr>
      <dsp:spPr>
        <a:xfrm>
          <a:off x="4866629" y="2421507"/>
          <a:ext cx="493479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493479" y="160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101032" y="2425232"/>
        <a:ext cx="24673" cy="24673"/>
      </dsp:txXfrm>
    </dsp:sp>
    <dsp:sp modelId="{B790856E-92F9-4059-B34B-64EBB11F398C}">
      <dsp:nvSpPr>
        <dsp:cNvPr id="0" name=""/>
        <dsp:cNvSpPr/>
      </dsp:nvSpPr>
      <dsp:spPr>
        <a:xfrm>
          <a:off x="5360109" y="2129144"/>
          <a:ext cx="1233699" cy="6168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1 proiect</a:t>
          </a:r>
        </a:p>
      </dsp:txBody>
      <dsp:txXfrm>
        <a:off x="5378176" y="2147211"/>
        <a:ext cx="1197565" cy="580715"/>
      </dsp:txXfrm>
    </dsp:sp>
    <dsp:sp modelId="{BF8DB3B5-8E75-41A5-AAB4-2229FD51B83C}">
      <dsp:nvSpPr>
        <dsp:cNvPr id="0" name=""/>
        <dsp:cNvSpPr/>
      </dsp:nvSpPr>
      <dsp:spPr>
        <a:xfrm rot="4249260">
          <a:off x="2635126" y="2421507"/>
          <a:ext cx="1502127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502127" y="1606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348636" y="2400016"/>
        <a:ext cx="75106" cy="75106"/>
      </dsp:txXfrm>
    </dsp:sp>
    <dsp:sp modelId="{CAA676C8-6911-4576-B834-C4C24AE171A6}">
      <dsp:nvSpPr>
        <dsp:cNvPr id="0" name=""/>
        <dsp:cNvSpPr/>
      </dsp:nvSpPr>
      <dsp:spPr>
        <a:xfrm>
          <a:off x="3632929" y="2838521"/>
          <a:ext cx="1233699" cy="6168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Masura 322</a:t>
          </a:r>
        </a:p>
      </dsp:txBody>
      <dsp:txXfrm>
        <a:off x="3650996" y="2856588"/>
        <a:ext cx="1197565" cy="580715"/>
      </dsp:txXfrm>
    </dsp:sp>
    <dsp:sp modelId="{59B3C345-22C3-4330-BA4E-7825C102183D}">
      <dsp:nvSpPr>
        <dsp:cNvPr id="0" name=""/>
        <dsp:cNvSpPr/>
      </dsp:nvSpPr>
      <dsp:spPr>
        <a:xfrm>
          <a:off x="4866629" y="3130884"/>
          <a:ext cx="493479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493479" y="160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101032" y="3134609"/>
        <a:ext cx="24673" cy="24673"/>
      </dsp:txXfrm>
    </dsp:sp>
    <dsp:sp modelId="{E0AFB465-4B0F-4715-9933-E982BF749CBC}">
      <dsp:nvSpPr>
        <dsp:cNvPr id="0" name=""/>
        <dsp:cNvSpPr/>
      </dsp:nvSpPr>
      <dsp:spPr>
        <a:xfrm>
          <a:off x="5360109" y="2838521"/>
          <a:ext cx="1233699" cy="6168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1 proiect</a:t>
          </a:r>
        </a:p>
      </dsp:txBody>
      <dsp:txXfrm>
        <a:off x="5378176" y="2856588"/>
        <a:ext cx="1197565" cy="580715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5D7573-332E-4C32-8298-973BA1BB30D7}">
      <dsp:nvSpPr>
        <dsp:cNvPr id="0" name=""/>
        <dsp:cNvSpPr/>
      </dsp:nvSpPr>
      <dsp:spPr>
        <a:xfrm>
          <a:off x="1350105" y="420691"/>
          <a:ext cx="1464772" cy="7308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2 </a:t>
          </a:r>
          <a:r>
            <a:rPr lang="en-US" sz="2300" kern="1200" dirty="0" err="1" smtClean="0"/>
            <a:t>proiecte</a:t>
          </a:r>
          <a:endParaRPr lang="en-US" sz="2300" kern="1200" dirty="0"/>
        </a:p>
      </dsp:txBody>
      <dsp:txXfrm>
        <a:off x="1371510" y="442096"/>
        <a:ext cx="1421962" cy="688026"/>
      </dsp:txXfrm>
    </dsp:sp>
    <dsp:sp modelId="{F398EE3B-8E87-4A27-A845-8501C63DAB94}">
      <dsp:nvSpPr>
        <dsp:cNvPr id="0" name=""/>
        <dsp:cNvSpPr/>
      </dsp:nvSpPr>
      <dsp:spPr>
        <a:xfrm rot="19457599">
          <a:off x="2747200" y="534158"/>
          <a:ext cx="720022" cy="83671"/>
        </a:xfrm>
        <a:custGeom>
          <a:avLst/>
          <a:gdLst/>
          <a:ahLst/>
          <a:cxnLst/>
          <a:rect l="0" t="0" r="0" b="0"/>
          <a:pathLst>
            <a:path>
              <a:moveTo>
                <a:pt x="0" y="41835"/>
              </a:moveTo>
              <a:lnTo>
                <a:pt x="720022" y="4183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089211" y="557993"/>
        <a:ext cx="36001" cy="36001"/>
      </dsp:txXfrm>
    </dsp:sp>
    <dsp:sp modelId="{3175430E-C0AB-49CA-A64C-7ED628474F9A}">
      <dsp:nvSpPr>
        <dsp:cNvPr id="0" name=""/>
        <dsp:cNvSpPr/>
      </dsp:nvSpPr>
      <dsp:spPr>
        <a:xfrm>
          <a:off x="3399546" y="460"/>
          <a:ext cx="1700949" cy="7308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Masura</a:t>
          </a:r>
          <a:r>
            <a:rPr lang="en-US" sz="2400" kern="1200" dirty="0" smtClean="0"/>
            <a:t> 312</a:t>
          </a:r>
          <a:endParaRPr lang="en-US" sz="2400" kern="1200" dirty="0"/>
        </a:p>
      </dsp:txBody>
      <dsp:txXfrm>
        <a:off x="3420951" y="21865"/>
        <a:ext cx="1658139" cy="688026"/>
      </dsp:txXfrm>
    </dsp:sp>
    <dsp:sp modelId="{C31CE312-5290-401E-A682-AB0BF6E3D190}">
      <dsp:nvSpPr>
        <dsp:cNvPr id="0" name=""/>
        <dsp:cNvSpPr/>
      </dsp:nvSpPr>
      <dsp:spPr>
        <a:xfrm>
          <a:off x="5100495" y="324042"/>
          <a:ext cx="584669" cy="83671"/>
        </a:xfrm>
        <a:custGeom>
          <a:avLst/>
          <a:gdLst/>
          <a:ahLst/>
          <a:cxnLst/>
          <a:rect l="0" t="0" r="0" b="0"/>
          <a:pathLst>
            <a:path>
              <a:moveTo>
                <a:pt x="0" y="41835"/>
              </a:moveTo>
              <a:lnTo>
                <a:pt x="584669" y="4183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378213" y="351262"/>
        <a:ext cx="29233" cy="29233"/>
      </dsp:txXfrm>
    </dsp:sp>
    <dsp:sp modelId="{43595FD4-BF09-4BEF-BF1E-F28AE673E05C}">
      <dsp:nvSpPr>
        <dsp:cNvPr id="0" name=""/>
        <dsp:cNvSpPr/>
      </dsp:nvSpPr>
      <dsp:spPr>
        <a:xfrm>
          <a:off x="5685165" y="460"/>
          <a:ext cx="1461673" cy="7308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1 </a:t>
          </a:r>
          <a:r>
            <a:rPr lang="en-US" sz="2400" kern="1200" dirty="0" err="1" smtClean="0"/>
            <a:t>proiecte</a:t>
          </a:r>
          <a:endParaRPr lang="en-US" sz="2400" kern="1200" dirty="0"/>
        </a:p>
      </dsp:txBody>
      <dsp:txXfrm>
        <a:off x="5706570" y="21865"/>
        <a:ext cx="1418863" cy="688026"/>
      </dsp:txXfrm>
    </dsp:sp>
    <dsp:sp modelId="{EE6373E2-5BFD-42B7-8B70-B3F1350D7569}">
      <dsp:nvSpPr>
        <dsp:cNvPr id="0" name=""/>
        <dsp:cNvSpPr/>
      </dsp:nvSpPr>
      <dsp:spPr>
        <a:xfrm rot="2142401">
          <a:off x="2747200" y="954389"/>
          <a:ext cx="720022" cy="83671"/>
        </a:xfrm>
        <a:custGeom>
          <a:avLst/>
          <a:gdLst/>
          <a:ahLst/>
          <a:cxnLst/>
          <a:rect l="0" t="0" r="0" b="0"/>
          <a:pathLst>
            <a:path>
              <a:moveTo>
                <a:pt x="0" y="41835"/>
              </a:moveTo>
              <a:lnTo>
                <a:pt x="720022" y="4183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089211" y="978224"/>
        <a:ext cx="36001" cy="36001"/>
      </dsp:txXfrm>
    </dsp:sp>
    <dsp:sp modelId="{C292B788-D860-4608-A9A5-705FBE910B10}">
      <dsp:nvSpPr>
        <dsp:cNvPr id="0" name=""/>
        <dsp:cNvSpPr/>
      </dsp:nvSpPr>
      <dsp:spPr>
        <a:xfrm>
          <a:off x="3399546" y="840922"/>
          <a:ext cx="1700949" cy="7308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err="1" smtClean="0"/>
            <a:t>Masura</a:t>
          </a:r>
          <a:r>
            <a:rPr lang="en-US" sz="2300" kern="1200" dirty="0" smtClean="0"/>
            <a:t> 322</a:t>
          </a:r>
          <a:endParaRPr lang="en-US" sz="2300" kern="1200" dirty="0"/>
        </a:p>
      </dsp:txBody>
      <dsp:txXfrm>
        <a:off x="3420951" y="862327"/>
        <a:ext cx="1658139" cy="688026"/>
      </dsp:txXfrm>
    </dsp:sp>
    <dsp:sp modelId="{CEF20D3F-153D-4569-BBFF-3164FF81B461}">
      <dsp:nvSpPr>
        <dsp:cNvPr id="0" name=""/>
        <dsp:cNvSpPr/>
      </dsp:nvSpPr>
      <dsp:spPr>
        <a:xfrm>
          <a:off x="5100495" y="1164505"/>
          <a:ext cx="584669" cy="83671"/>
        </a:xfrm>
        <a:custGeom>
          <a:avLst/>
          <a:gdLst/>
          <a:ahLst/>
          <a:cxnLst/>
          <a:rect l="0" t="0" r="0" b="0"/>
          <a:pathLst>
            <a:path>
              <a:moveTo>
                <a:pt x="0" y="41835"/>
              </a:moveTo>
              <a:lnTo>
                <a:pt x="584669" y="4183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378213" y="1191724"/>
        <a:ext cx="29233" cy="29233"/>
      </dsp:txXfrm>
    </dsp:sp>
    <dsp:sp modelId="{7AF65498-0DE3-475E-9EEA-2AB32BA739C5}">
      <dsp:nvSpPr>
        <dsp:cNvPr id="0" name=""/>
        <dsp:cNvSpPr/>
      </dsp:nvSpPr>
      <dsp:spPr>
        <a:xfrm>
          <a:off x="5685165" y="840922"/>
          <a:ext cx="1461673" cy="7308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1 </a:t>
          </a:r>
          <a:r>
            <a:rPr lang="en-US" sz="2300" kern="1200" dirty="0" err="1" smtClean="0"/>
            <a:t>proiect</a:t>
          </a:r>
          <a:endParaRPr lang="en-US" sz="2300" kern="1200" dirty="0"/>
        </a:p>
      </dsp:txBody>
      <dsp:txXfrm>
        <a:off x="5706570" y="862327"/>
        <a:ext cx="1418863" cy="688026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5D7573-332E-4C32-8298-973BA1BB30D7}">
      <dsp:nvSpPr>
        <dsp:cNvPr id="0" name=""/>
        <dsp:cNvSpPr/>
      </dsp:nvSpPr>
      <dsp:spPr>
        <a:xfrm>
          <a:off x="1614429" y="1195802"/>
          <a:ext cx="1388502" cy="6927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7 </a:t>
          </a:r>
          <a:r>
            <a:rPr lang="en-US" sz="2200" kern="1200" dirty="0" err="1" smtClean="0"/>
            <a:t>proiecte</a:t>
          </a:r>
          <a:endParaRPr lang="en-US" sz="2200" kern="1200" dirty="0"/>
        </a:p>
      </dsp:txBody>
      <dsp:txXfrm>
        <a:off x="1634720" y="1216093"/>
        <a:ext cx="1347920" cy="652200"/>
      </dsp:txXfrm>
    </dsp:sp>
    <dsp:sp modelId="{F398EE3B-8E87-4A27-A845-8501C63DAB94}">
      <dsp:nvSpPr>
        <dsp:cNvPr id="0" name=""/>
        <dsp:cNvSpPr/>
      </dsp:nvSpPr>
      <dsp:spPr>
        <a:xfrm rot="17692822">
          <a:off x="2621389" y="924454"/>
          <a:ext cx="1317311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317311" y="2021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247112" y="911736"/>
        <a:ext cx="65865" cy="65865"/>
      </dsp:txXfrm>
    </dsp:sp>
    <dsp:sp modelId="{3175430E-C0AB-49CA-A64C-7ED628474F9A}">
      <dsp:nvSpPr>
        <dsp:cNvPr id="0" name=""/>
        <dsp:cNvSpPr/>
      </dsp:nvSpPr>
      <dsp:spPr>
        <a:xfrm>
          <a:off x="3557158" y="753"/>
          <a:ext cx="1385564" cy="6927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err="1" smtClean="0"/>
            <a:t>Masura</a:t>
          </a:r>
          <a:r>
            <a:rPr lang="en-US" sz="2200" kern="1200" dirty="0" smtClean="0"/>
            <a:t> 112</a:t>
          </a:r>
          <a:endParaRPr lang="en-US" sz="2200" kern="1200" dirty="0"/>
        </a:p>
      </dsp:txBody>
      <dsp:txXfrm>
        <a:off x="3577449" y="21044"/>
        <a:ext cx="1344982" cy="652200"/>
      </dsp:txXfrm>
    </dsp:sp>
    <dsp:sp modelId="{C31CE312-5290-401E-A682-AB0BF6E3D190}">
      <dsp:nvSpPr>
        <dsp:cNvPr id="0" name=""/>
        <dsp:cNvSpPr/>
      </dsp:nvSpPr>
      <dsp:spPr>
        <a:xfrm>
          <a:off x="4942723" y="326929"/>
          <a:ext cx="554225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554225" y="2021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205980" y="333288"/>
        <a:ext cx="27711" cy="27711"/>
      </dsp:txXfrm>
    </dsp:sp>
    <dsp:sp modelId="{43595FD4-BF09-4BEF-BF1E-F28AE673E05C}">
      <dsp:nvSpPr>
        <dsp:cNvPr id="0" name=""/>
        <dsp:cNvSpPr/>
      </dsp:nvSpPr>
      <dsp:spPr>
        <a:xfrm>
          <a:off x="5496949" y="753"/>
          <a:ext cx="1385564" cy="6927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1 </a:t>
          </a:r>
          <a:r>
            <a:rPr lang="en-US" sz="2200" kern="1200" dirty="0" err="1" smtClean="0"/>
            <a:t>proiect</a:t>
          </a:r>
          <a:endParaRPr lang="en-US" sz="2200" kern="1200" dirty="0"/>
        </a:p>
      </dsp:txBody>
      <dsp:txXfrm>
        <a:off x="5517240" y="21044"/>
        <a:ext cx="1344982" cy="652200"/>
      </dsp:txXfrm>
    </dsp:sp>
    <dsp:sp modelId="{F84C3A99-BEE6-4CB0-AACF-7D9582DBB12D}">
      <dsp:nvSpPr>
        <dsp:cNvPr id="0" name=""/>
        <dsp:cNvSpPr/>
      </dsp:nvSpPr>
      <dsp:spPr>
        <a:xfrm rot="19457599">
          <a:off x="2938779" y="1322804"/>
          <a:ext cx="682531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682531" y="2021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262981" y="1325955"/>
        <a:ext cx="34126" cy="34126"/>
      </dsp:txXfrm>
    </dsp:sp>
    <dsp:sp modelId="{F456AC6E-2D35-48D1-9FFC-39C939336D21}">
      <dsp:nvSpPr>
        <dsp:cNvPr id="0" name=""/>
        <dsp:cNvSpPr/>
      </dsp:nvSpPr>
      <dsp:spPr>
        <a:xfrm>
          <a:off x="3557158" y="797452"/>
          <a:ext cx="1385564" cy="6927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err="1" smtClean="0"/>
            <a:t>Masura</a:t>
          </a:r>
          <a:r>
            <a:rPr lang="en-US" sz="2200" kern="1200" dirty="0" smtClean="0"/>
            <a:t> 312</a:t>
          </a:r>
          <a:endParaRPr lang="en-US" sz="2200" kern="1200" dirty="0"/>
        </a:p>
      </dsp:txBody>
      <dsp:txXfrm>
        <a:off x="3577449" y="817743"/>
        <a:ext cx="1344982" cy="652200"/>
      </dsp:txXfrm>
    </dsp:sp>
    <dsp:sp modelId="{E3DE4119-70D1-4EB3-B2D9-BFB389018C57}">
      <dsp:nvSpPr>
        <dsp:cNvPr id="0" name=""/>
        <dsp:cNvSpPr/>
      </dsp:nvSpPr>
      <dsp:spPr>
        <a:xfrm>
          <a:off x="4942723" y="1123629"/>
          <a:ext cx="554225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554225" y="2021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205980" y="1129988"/>
        <a:ext cx="27711" cy="27711"/>
      </dsp:txXfrm>
    </dsp:sp>
    <dsp:sp modelId="{D84294A2-D5EE-40D7-901C-F542E21632AD}">
      <dsp:nvSpPr>
        <dsp:cNvPr id="0" name=""/>
        <dsp:cNvSpPr/>
      </dsp:nvSpPr>
      <dsp:spPr>
        <a:xfrm>
          <a:off x="5496949" y="797452"/>
          <a:ext cx="1385564" cy="6927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4 </a:t>
          </a:r>
          <a:r>
            <a:rPr lang="en-US" sz="2200" kern="1200" dirty="0" err="1" smtClean="0"/>
            <a:t>proiecte</a:t>
          </a:r>
          <a:endParaRPr lang="en-US" sz="2200" kern="1200" dirty="0"/>
        </a:p>
      </dsp:txBody>
      <dsp:txXfrm>
        <a:off x="5517240" y="817743"/>
        <a:ext cx="1344982" cy="652200"/>
      </dsp:txXfrm>
    </dsp:sp>
    <dsp:sp modelId="{1D6ECCA6-232F-4E42-8651-70997AF99D63}">
      <dsp:nvSpPr>
        <dsp:cNvPr id="0" name=""/>
        <dsp:cNvSpPr/>
      </dsp:nvSpPr>
      <dsp:spPr>
        <a:xfrm rot="2142401">
          <a:off x="2938779" y="1721154"/>
          <a:ext cx="682531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682531" y="2021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262981" y="1724305"/>
        <a:ext cx="34126" cy="34126"/>
      </dsp:txXfrm>
    </dsp:sp>
    <dsp:sp modelId="{520AD4FC-7524-4AD3-A905-9F43ACE0715B}">
      <dsp:nvSpPr>
        <dsp:cNvPr id="0" name=""/>
        <dsp:cNvSpPr/>
      </dsp:nvSpPr>
      <dsp:spPr>
        <a:xfrm>
          <a:off x="3557158" y="1594152"/>
          <a:ext cx="1385564" cy="6927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err="1" smtClean="0"/>
            <a:t>Masura</a:t>
          </a:r>
          <a:r>
            <a:rPr lang="en-US" sz="2200" kern="1200" dirty="0" smtClean="0"/>
            <a:t> 313</a:t>
          </a:r>
          <a:endParaRPr lang="en-US" sz="2200" kern="1200" dirty="0"/>
        </a:p>
      </dsp:txBody>
      <dsp:txXfrm>
        <a:off x="3577449" y="1614443"/>
        <a:ext cx="1344982" cy="652200"/>
      </dsp:txXfrm>
    </dsp:sp>
    <dsp:sp modelId="{0FC0F445-8BF2-43E8-9F26-9D3F524875AC}">
      <dsp:nvSpPr>
        <dsp:cNvPr id="0" name=""/>
        <dsp:cNvSpPr/>
      </dsp:nvSpPr>
      <dsp:spPr>
        <a:xfrm>
          <a:off x="4942723" y="1920329"/>
          <a:ext cx="554225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554225" y="2021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205980" y="1926688"/>
        <a:ext cx="27711" cy="27711"/>
      </dsp:txXfrm>
    </dsp:sp>
    <dsp:sp modelId="{A273F89F-AA81-49A8-979D-FB7B7A3B160F}">
      <dsp:nvSpPr>
        <dsp:cNvPr id="0" name=""/>
        <dsp:cNvSpPr/>
      </dsp:nvSpPr>
      <dsp:spPr>
        <a:xfrm>
          <a:off x="5496949" y="1594152"/>
          <a:ext cx="1385564" cy="6927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1 </a:t>
          </a:r>
          <a:r>
            <a:rPr lang="en-US" sz="2200" kern="1200" dirty="0" err="1" smtClean="0"/>
            <a:t>proiect</a:t>
          </a:r>
          <a:endParaRPr lang="en-US" sz="2200" kern="1200" dirty="0"/>
        </a:p>
      </dsp:txBody>
      <dsp:txXfrm>
        <a:off x="5517240" y="1614443"/>
        <a:ext cx="1344982" cy="652200"/>
      </dsp:txXfrm>
    </dsp:sp>
    <dsp:sp modelId="{53F3AEF2-0A68-4882-BEB9-C92D8EA2C9F5}">
      <dsp:nvSpPr>
        <dsp:cNvPr id="0" name=""/>
        <dsp:cNvSpPr/>
      </dsp:nvSpPr>
      <dsp:spPr>
        <a:xfrm rot="3907178">
          <a:off x="2621389" y="2119504"/>
          <a:ext cx="1317311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317311" y="2021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247112" y="2106786"/>
        <a:ext cx="65865" cy="65865"/>
      </dsp:txXfrm>
    </dsp:sp>
    <dsp:sp modelId="{6E6A30FC-DE4B-4F08-ADC0-4174EC7ADD39}">
      <dsp:nvSpPr>
        <dsp:cNvPr id="0" name=""/>
        <dsp:cNvSpPr/>
      </dsp:nvSpPr>
      <dsp:spPr>
        <a:xfrm>
          <a:off x="3557158" y="2390852"/>
          <a:ext cx="1385564" cy="6927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err="1" smtClean="0"/>
            <a:t>Masura</a:t>
          </a:r>
          <a:r>
            <a:rPr lang="en-US" sz="2200" kern="1200" dirty="0" smtClean="0"/>
            <a:t> 322</a:t>
          </a:r>
          <a:endParaRPr lang="en-US" sz="2200" kern="1200" dirty="0"/>
        </a:p>
      </dsp:txBody>
      <dsp:txXfrm>
        <a:off x="3577449" y="2411143"/>
        <a:ext cx="1344982" cy="652200"/>
      </dsp:txXfrm>
    </dsp:sp>
    <dsp:sp modelId="{C4BAE3DE-1E35-4E5D-B7CB-20EC437030F0}">
      <dsp:nvSpPr>
        <dsp:cNvPr id="0" name=""/>
        <dsp:cNvSpPr/>
      </dsp:nvSpPr>
      <dsp:spPr>
        <a:xfrm>
          <a:off x="4942723" y="2717028"/>
          <a:ext cx="554225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554225" y="2021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205980" y="2723388"/>
        <a:ext cx="27711" cy="27711"/>
      </dsp:txXfrm>
    </dsp:sp>
    <dsp:sp modelId="{7E488553-9EE4-4D3D-99C3-ED37ED4DE437}">
      <dsp:nvSpPr>
        <dsp:cNvPr id="0" name=""/>
        <dsp:cNvSpPr/>
      </dsp:nvSpPr>
      <dsp:spPr>
        <a:xfrm>
          <a:off x="5496949" y="2390852"/>
          <a:ext cx="1385564" cy="6927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1 </a:t>
          </a:r>
          <a:r>
            <a:rPr lang="en-US" sz="2200" kern="1200" dirty="0" err="1" smtClean="0"/>
            <a:t>proiect</a:t>
          </a:r>
          <a:endParaRPr lang="en-US" sz="2200" kern="1200" dirty="0"/>
        </a:p>
      </dsp:txBody>
      <dsp:txXfrm>
        <a:off x="5517240" y="2411143"/>
        <a:ext cx="1344982" cy="652200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5D7573-332E-4C32-8298-973BA1BB30D7}">
      <dsp:nvSpPr>
        <dsp:cNvPr id="0" name=""/>
        <dsp:cNvSpPr/>
      </dsp:nvSpPr>
      <dsp:spPr>
        <a:xfrm>
          <a:off x="1556099" y="0"/>
          <a:ext cx="1419250" cy="7081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1 </a:t>
          </a:r>
          <a:r>
            <a:rPr lang="en-US" sz="2200" kern="1200" dirty="0" err="1" smtClean="0"/>
            <a:t>proiect</a:t>
          </a:r>
          <a:endParaRPr lang="en-US" sz="2200" kern="1200" dirty="0"/>
        </a:p>
      </dsp:txBody>
      <dsp:txXfrm>
        <a:off x="1576839" y="20740"/>
        <a:ext cx="1377770" cy="666644"/>
      </dsp:txXfrm>
    </dsp:sp>
    <dsp:sp modelId="{F398EE3B-8E87-4A27-A845-8501C63DAB94}">
      <dsp:nvSpPr>
        <dsp:cNvPr id="0" name=""/>
        <dsp:cNvSpPr/>
      </dsp:nvSpPr>
      <dsp:spPr>
        <a:xfrm>
          <a:off x="2975350" y="264062"/>
          <a:ext cx="566499" cy="180000"/>
        </a:xfrm>
        <a:custGeom>
          <a:avLst/>
          <a:gdLst/>
          <a:ahLst/>
          <a:cxnLst/>
          <a:rect l="0" t="0" r="0" b="0"/>
          <a:pathLst>
            <a:path>
              <a:moveTo>
                <a:pt x="0" y="90000"/>
              </a:moveTo>
              <a:lnTo>
                <a:pt x="566499" y="9000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244437" y="339899"/>
        <a:ext cx="28324" cy="28324"/>
      </dsp:txXfrm>
    </dsp:sp>
    <dsp:sp modelId="{3175430E-C0AB-49CA-A64C-7ED628474F9A}">
      <dsp:nvSpPr>
        <dsp:cNvPr id="0" name=""/>
        <dsp:cNvSpPr/>
      </dsp:nvSpPr>
      <dsp:spPr>
        <a:xfrm>
          <a:off x="3541849" y="0"/>
          <a:ext cx="1416248" cy="7081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err="1" smtClean="0"/>
            <a:t>Masura</a:t>
          </a:r>
          <a:r>
            <a:rPr lang="en-US" sz="2200" kern="1200" dirty="0" smtClean="0"/>
            <a:t> 322</a:t>
          </a:r>
          <a:endParaRPr lang="en-US" sz="2200" kern="1200" dirty="0"/>
        </a:p>
      </dsp:txBody>
      <dsp:txXfrm>
        <a:off x="3562589" y="20740"/>
        <a:ext cx="1374768" cy="666644"/>
      </dsp:txXfrm>
    </dsp:sp>
    <dsp:sp modelId="{C31CE312-5290-401E-A682-AB0BF6E3D190}">
      <dsp:nvSpPr>
        <dsp:cNvPr id="0" name=""/>
        <dsp:cNvSpPr/>
      </dsp:nvSpPr>
      <dsp:spPr>
        <a:xfrm>
          <a:off x="4958097" y="264062"/>
          <a:ext cx="566499" cy="180000"/>
        </a:xfrm>
        <a:custGeom>
          <a:avLst/>
          <a:gdLst/>
          <a:ahLst/>
          <a:cxnLst/>
          <a:rect l="0" t="0" r="0" b="0"/>
          <a:pathLst>
            <a:path>
              <a:moveTo>
                <a:pt x="0" y="90000"/>
              </a:moveTo>
              <a:lnTo>
                <a:pt x="566499" y="9000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227184" y="339899"/>
        <a:ext cx="28324" cy="28324"/>
      </dsp:txXfrm>
    </dsp:sp>
    <dsp:sp modelId="{43595FD4-BF09-4BEF-BF1E-F28AE673E05C}">
      <dsp:nvSpPr>
        <dsp:cNvPr id="0" name=""/>
        <dsp:cNvSpPr/>
      </dsp:nvSpPr>
      <dsp:spPr>
        <a:xfrm>
          <a:off x="5524596" y="0"/>
          <a:ext cx="1416248" cy="7081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1 </a:t>
          </a:r>
          <a:r>
            <a:rPr lang="en-US" sz="2200" kern="1200" dirty="0" err="1" smtClean="0"/>
            <a:t>proiect</a:t>
          </a:r>
          <a:endParaRPr lang="en-US" sz="2200" kern="1200" dirty="0"/>
        </a:p>
      </dsp:txBody>
      <dsp:txXfrm>
        <a:off x="5545336" y="20740"/>
        <a:ext cx="1374768" cy="66664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5D7573-332E-4C32-8298-973BA1BB30D7}">
      <dsp:nvSpPr>
        <dsp:cNvPr id="0" name=""/>
        <dsp:cNvSpPr/>
      </dsp:nvSpPr>
      <dsp:spPr>
        <a:xfrm>
          <a:off x="4001" y="1773126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121</a:t>
          </a:r>
          <a:endParaRPr lang="en-US" sz="2300" kern="1200" dirty="0"/>
        </a:p>
      </dsp:txBody>
      <dsp:txXfrm>
        <a:off x="26677" y="1795802"/>
        <a:ext cx="1503101" cy="728874"/>
      </dsp:txXfrm>
    </dsp:sp>
    <dsp:sp modelId="{E6A94A9B-1B01-45F7-8C37-288795B44B78}">
      <dsp:nvSpPr>
        <dsp:cNvPr id="0" name=""/>
        <dsp:cNvSpPr/>
      </dsp:nvSpPr>
      <dsp:spPr>
        <a:xfrm rot="17692822">
          <a:off x="1126057" y="1476341"/>
          <a:ext cx="1472176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1472176" y="1612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825341" y="1455665"/>
        <a:ext cx="73608" cy="73608"/>
      </dsp:txXfrm>
    </dsp:sp>
    <dsp:sp modelId="{1ECFEAD7-3A2E-4E91-89E9-DCF3792AC611}">
      <dsp:nvSpPr>
        <dsp:cNvPr id="0" name=""/>
        <dsp:cNvSpPr/>
      </dsp:nvSpPr>
      <dsp:spPr>
        <a:xfrm>
          <a:off x="2171836" y="437585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14.01.2013-14.02.2013</a:t>
          </a:r>
          <a:endParaRPr lang="en-US" sz="2300" kern="1200" dirty="0"/>
        </a:p>
      </dsp:txBody>
      <dsp:txXfrm>
        <a:off x="2194512" y="460261"/>
        <a:ext cx="1503101" cy="728874"/>
      </dsp:txXfrm>
    </dsp:sp>
    <dsp:sp modelId="{222AD76E-642B-4395-8755-B63E809E796F}">
      <dsp:nvSpPr>
        <dsp:cNvPr id="0" name=""/>
        <dsp:cNvSpPr/>
      </dsp:nvSpPr>
      <dsp:spPr>
        <a:xfrm>
          <a:off x="3720289" y="808571"/>
          <a:ext cx="619381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619381" y="161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014495" y="809214"/>
        <a:ext cx="30969" cy="30969"/>
      </dsp:txXfrm>
    </dsp:sp>
    <dsp:sp modelId="{69B92315-DB55-4C3F-A2E2-3772E8962215}">
      <dsp:nvSpPr>
        <dsp:cNvPr id="0" name=""/>
        <dsp:cNvSpPr/>
      </dsp:nvSpPr>
      <dsp:spPr>
        <a:xfrm>
          <a:off x="4339670" y="437585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1 </a:t>
          </a:r>
          <a:r>
            <a:rPr lang="en-US" sz="2300" kern="1200" dirty="0" err="1" smtClean="0"/>
            <a:t>proiect</a:t>
          </a:r>
          <a:endParaRPr lang="en-US" sz="2300" kern="1200" dirty="0"/>
        </a:p>
      </dsp:txBody>
      <dsp:txXfrm>
        <a:off x="4362346" y="460261"/>
        <a:ext cx="1503101" cy="728874"/>
      </dsp:txXfrm>
    </dsp:sp>
    <dsp:sp modelId="{25EA17AD-7A5F-4036-8FEC-8016BB520DDD}">
      <dsp:nvSpPr>
        <dsp:cNvPr id="0" name=""/>
        <dsp:cNvSpPr/>
      </dsp:nvSpPr>
      <dsp:spPr>
        <a:xfrm>
          <a:off x="5888123" y="808571"/>
          <a:ext cx="619381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619381" y="161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182330" y="809214"/>
        <a:ext cx="30969" cy="30969"/>
      </dsp:txXfrm>
    </dsp:sp>
    <dsp:sp modelId="{AF164918-F719-47F6-A705-7C323F025764}">
      <dsp:nvSpPr>
        <dsp:cNvPr id="0" name=""/>
        <dsp:cNvSpPr/>
      </dsp:nvSpPr>
      <dsp:spPr>
        <a:xfrm>
          <a:off x="6507505" y="437585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0 </a:t>
          </a:r>
          <a:r>
            <a:rPr lang="en-US" sz="2300" kern="1200" dirty="0" err="1" smtClean="0"/>
            <a:t>contracte</a:t>
          </a:r>
          <a:endParaRPr lang="en-US" sz="2300" kern="1200" dirty="0"/>
        </a:p>
      </dsp:txBody>
      <dsp:txXfrm>
        <a:off x="6530181" y="460261"/>
        <a:ext cx="1503101" cy="728874"/>
      </dsp:txXfrm>
    </dsp:sp>
    <dsp:sp modelId="{8BDAB891-4182-4E59-A14E-34D22CC6A431}">
      <dsp:nvSpPr>
        <dsp:cNvPr id="0" name=""/>
        <dsp:cNvSpPr/>
      </dsp:nvSpPr>
      <dsp:spPr>
        <a:xfrm rot="19457599">
          <a:off x="1480760" y="1921521"/>
          <a:ext cx="762770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762770" y="1612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843076" y="1918580"/>
        <a:ext cx="38138" cy="38138"/>
      </dsp:txXfrm>
    </dsp:sp>
    <dsp:sp modelId="{8D879A52-9170-48D0-B1A6-EB0381EACF74}">
      <dsp:nvSpPr>
        <dsp:cNvPr id="0" name=""/>
        <dsp:cNvSpPr/>
      </dsp:nvSpPr>
      <dsp:spPr>
        <a:xfrm>
          <a:off x="2171836" y="1327946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06.09.2013-07.10.2013</a:t>
          </a:r>
          <a:endParaRPr lang="en-US" sz="2300" kern="1200" dirty="0"/>
        </a:p>
      </dsp:txBody>
      <dsp:txXfrm>
        <a:off x="2194512" y="1350622"/>
        <a:ext cx="1503101" cy="728874"/>
      </dsp:txXfrm>
    </dsp:sp>
    <dsp:sp modelId="{FE7A8969-ABBB-4DEA-A838-25E93CA46459}">
      <dsp:nvSpPr>
        <dsp:cNvPr id="0" name=""/>
        <dsp:cNvSpPr/>
      </dsp:nvSpPr>
      <dsp:spPr>
        <a:xfrm>
          <a:off x="3720289" y="1698931"/>
          <a:ext cx="619381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619381" y="161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014495" y="1699575"/>
        <a:ext cx="30969" cy="30969"/>
      </dsp:txXfrm>
    </dsp:sp>
    <dsp:sp modelId="{8276084F-296B-44A1-A373-87C77C470672}">
      <dsp:nvSpPr>
        <dsp:cNvPr id="0" name=""/>
        <dsp:cNvSpPr/>
      </dsp:nvSpPr>
      <dsp:spPr>
        <a:xfrm>
          <a:off x="4339670" y="1327946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1 </a:t>
          </a:r>
          <a:r>
            <a:rPr lang="en-US" sz="2300" kern="1200" dirty="0" err="1" smtClean="0"/>
            <a:t>proiect</a:t>
          </a:r>
          <a:endParaRPr lang="en-US" sz="2300" kern="1200" dirty="0"/>
        </a:p>
      </dsp:txBody>
      <dsp:txXfrm>
        <a:off x="4362346" y="1350622"/>
        <a:ext cx="1503101" cy="728874"/>
      </dsp:txXfrm>
    </dsp:sp>
    <dsp:sp modelId="{132FF34A-C434-4D69-878E-C1A20321D7F4}">
      <dsp:nvSpPr>
        <dsp:cNvPr id="0" name=""/>
        <dsp:cNvSpPr/>
      </dsp:nvSpPr>
      <dsp:spPr>
        <a:xfrm rot="21562386">
          <a:off x="5888105" y="1695521"/>
          <a:ext cx="623420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623420" y="161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184229" y="1696063"/>
        <a:ext cx="31171" cy="31171"/>
      </dsp:txXfrm>
    </dsp:sp>
    <dsp:sp modelId="{F7E6D7E4-15B1-461F-9E20-838B7BC414C0}">
      <dsp:nvSpPr>
        <dsp:cNvPr id="0" name=""/>
        <dsp:cNvSpPr/>
      </dsp:nvSpPr>
      <dsp:spPr>
        <a:xfrm>
          <a:off x="6511506" y="1321125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1 contract</a:t>
          </a:r>
          <a:endParaRPr lang="en-US" sz="2300" kern="1200" dirty="0"/>
        </a:p>
      </dsp:txBody>
      <dsp:txXfrm>
        <a:off x="6534182" y="1343801"/>
        <a:ext cx="1503101" cy="728874"/>
      </dsp:txXfrm>
    </dsp:sp>
    <dsp:sp modelId="{78DD99C8-5A0F-48F6-81FF-120676501B66}">
      <dsp:nvSpPr>
        <dsp:cNvPr id="0" name=""/>
        <dsp:cNvSpPr/>
      </dsp:nvSpPr>
      <dsp:spPr>
        <a:xfrm rot="2142401">
          <a:off x="1480760" y="2366702"/>
          <a:ext cx="762770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762770" y="1612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843076" y="2363760"/>
        <a:ext cx="38138" cy="38138"/>
      </dsp:txXfrm>
    </dsp:sp>
    <dsp:sp modelId="{4B3ECE82-A177-4D43-B374-44AD2B342EF5}">
      <dsp:nvSpPr>
        <dsp:cNvPr id="0" name=""/>
        <dsp:cNvSpPr/>
      </dsp:nvSpPr>
      <dsp:spPr>
        <a:xfrm>
          <a:off x="2171836" y="2218306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23.12.2013-10.03.2014</a:t>
          </a:r>
          <a:endParaRPr lang="en-US" sz="2300" kern="1200" dirty="0"/>
        </a:p>
      </dsp:txBody>
      <dsp:txXfrm>
        <a:off x="2194512" y="2240982"/>
        <a:ext cx="1503101" cy="728874"/>
      </dsp:txXfrm>
    </dsp:sp>
    <dsp:sp modelId="{D00B9A10-EE98-491A-A344-EFADB3F2DDDC}">
      <dsp:nvSpPr>
        <dsp:cNvPr id="0" name=""/>
        <dsp:cNvSpPr/>
      </dsp:nvSpPr>
      <dsp:spPr>
        <a:xfrm>
          <a:off x="3720289" y="2589292"/>
          <a:ext cx="619381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619381" y="161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014495" y="2589935"/>
        <a:ext cx="30969" cy="30969"/>
      </dsp:txXfrm>
    </dsp:sp>
    <dsp:sp modelId="{A45FA21C-74C7-473F-85B3-75EAB4C22276}">
      <dsp:nvSpPr>
        <dsp:cNvPr id="0" name=""/>
        <dsp:cNvSpPr/>
      </dsp:nvSpPr>
      <dsp:spPr>
        <a:xfrm>
          <a:off x="4339670" y="2218306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1 </a:t>
          </a:r>
          <a:r>
            <a:rPr lang="en-US" sz="2300" kern="1200" dirty="0" err="1" smtClean="0"/>
            <a:t>proiect</a:t>
          </a:r>
          <a:endParaRPr lang="en-US" sz="2300" kern="1200" dirty="0"/>
        </a:p>
      </dsp:txBody>
      <dsp:txXfrm>
        <a:off x="4362346" y="2240982"/>
        <a:ext cx="1503101" cy="728874"/>
      </dsp:txXfrm>
    </dsp:sp>
    <dsp:sp modelId="{F0E14A53-C828-4DDC-848D-E4C3A296FA53}">
      <dsp:nvSpPr>
        <dsp:cNvPr id="0" name=""/>
        <dsp:cNvSpPr/>
      </dsp:nvSpPr>
      <dsp:spPr>
        <a:xfrm>
          <a:off x="5888123" y="2589292"/>
          <a:ext cx="619381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619381" y="161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182330" y="2589935"/>
        <a:ext cx="30969" cy="30969"/>
      </dsp:txXfrm>
    </dsp:sp>
    <dsp:sp modelId="{7212A9FF-D9C7-450F-B306-2CF281FB366E}">
      <dsp:nvSpPr>
        <dsp:cNvPr id="0" name=""/>
        <dsp:cNvSpPr/>
      </dsp:nvSpPr>
      <dsp:spPr>
        <a:xfrm>
          <a:off x="6507505" y="2218306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0 </a:t>
          </a:r>
          <a:r>
            <a:rPr lang="en-US" sz="2300" kern="1200" dirty="0" err="1" smtClean="0"/>
            <a:t>contracte</a:t>
          </a:r>
          <a:endParaRPr lang="en-US" sz="2300" kern="1200" dirty="0"/>
        </a:p>
      </dsp:txBody>
      <dsp:txXfrm>
        <a:off x="6530181" y="2240982"/>
        <a:ext cx="1503101" cy="728874"/>
      </dsp:txXfrm>
    </dsp:sp>
    <dsp:sp modelId="{972C4C94-6069-4915-BD78-F313705A0EC4}">
      <dsp:nvSpPr>
        <dsp:cNvPr id="0" name=""/>
        <dsp:cNvSpPr/>
      </dsp:nvSpPr>
      <dsp:spPr>
        <a:xfrm rot="3907178">
          <a:off x="1126057" y="2811882"/>
          <a:ext cx="1472176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1472176" y="1612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825341" y="2791206"/>
        <a:ext cx="73608" cy="73608"/>
      </dsp:txXfrm>
    </dsp:sp>
    <dsp:sp modelId="{8F6BF032-1AF1-4C2B-B504-FC73A062C545}">
      <dsp:nvSpPr>
        <dsp:cNvPr id="0" name=""/>
        <dsp:cNvSpPr/>
      </dsp:nvSpPr>
      <dsp:spPr>
        <a:xfrm>
          <a:off x="2171836" y="3108667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18.03.2014-28.04.2014</a:t>
          </a:r>
          <a:endParaRPr lang="en-US" sz="2300" kern="1200" dirty="0"/>
        </a:p>
      </dsp:txBody>
      <dsp:txXfrm>
        <a:off x="2194512" y="3131343"/>
        <a:ext cx="1503101" cy="728874"/>
      </dsp:txXfrm>
    </dsp:sp>
    <dsp:sp modelId="{3B04181C-FF22-48EA-A57B-020F50618933}">
      <dsp:nvSpPr>
        <dsp:cNvPr id="0" name=""/>
        <dsp:cNvSpPr/>
      </dsp:nvSpPr>
      <dsp:spPr>
        <a:xfrm>
          <a:off x="3720289" y="3479653"/>
          <a:ext cx="619381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619381" y="161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014495" y="3480296"/>
        <a:ext cx="30969" cy="30969"/>
      </dsp:txXfrm>
    </dsp:sp>
    <dsp:sp modelId="{8753645B-73D4-45FD-A9F8-1B874EA15E8B}">
      <dsp:nvSpPr>
        <dsp:cNvPr id="0" name=""/>
        <dsp:cNvSpPr/>
      </dsp:nvSpPr>
      <dsp:spPr>
        <a:xfrm>
          <a:off x="4339670" y="3108667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0 </a:t>
          </a:r>
          <a:r>
            <a:rPr lang="en-US" sz="2300" kern="1200" dirty="0" err="1" smtClean="0"/>
            <a:t>proiecte</a:t>
          </a:r>
          <a:endParaRPr lang="en-US" sz="2300" kern="1200" dirty="0"/>
        </a:p>
      </dsp:txBody>
      <dsp:txXfrm>
        <a:off x="4362346" y="3131343"/>
        <a:ext cx="1503101" cy="72887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5D7573-332E-4C32-8298-973BA1BB30D7}">
      <dsp:nvSpPr>
        <dsp:cNvPr id="0" name=""/>
        <dsp:cNvSpPr/>
      </dsp:nvSpPr>
      <dsp:spPr>
        <a:xfrm>
          <a:off x="2360" y="1773126"/>
          <a:ext cx="1551736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123</a:t>
          </a:r>
          <a:endParaRPr lang="en-US" sz="2300" kern="1200" dirty="0"/>
        </a:p>
      </dsp:txBody>
      <dsp:txXfrm>
        <a:off x="25036" y="1795802"/>
        <a:ext cx="1506384" cy="728874"/>
      </dsp:txXfrm>
    </dsp:sp>
    <dsp:sp modelId="{E6A94A9B-1B01-45F7-8C37-288795B44B78}">
      <dsp:nvSpPr>
        <dsp:cNvPr id="0" name=""/>
        <dsp:cNvSpPr/>
      </dsp:nvSpPr>
      <dsp:spPr>
        <a:xfrm rot="18289469">
          <a:off x="1321482" y="1698931"/>
          <a:ext cx="1084608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1084608" y="1612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836671" y="1687944"/>
        <a:ext cx="54230" cy="54230"/>
      </dsp:txXfrm>
    </dsp:sp>
    <dsp:sp modelId="{1ECFEAD7-3A2E-4E91-89E9-DCF3792AC611}">
      <dsp:nvSpPr>
        <dsp:cNvPr id="0" name=""/>
        <dsp:cNvSpPr/>
      </dsp:nvSpPr>
      <dsp:spPr>
        <a:xfrm>
          <a:off x="2173477" y="882766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14.01.2013-14.02.2013</a:t>
          </a:r>
          <a:endParaRPr lang="en-US" sz="2300" kern="1200" dirty="0"/>
        </a:p>
      </dsp:txBody>
      <dsp:txXfrm>
        <a:off x="2196153" y="905442"/>
        <a:ext cx="1503101" cy="728874"/>
      </dsp:txXfrm>
    </dsp:sp>
    <dsp:sp modelId="{DFEA77C2-03CA-42AC-9A10-CFA9A57D5248}">
      <dsp:nvSpPr>
        <dsp:cNvPr id="0" name=""/>
        <dsp:cNvSpPr/>
      </dsp:nvSpPr>
      <dsp:spPr>
        <a:xfrm>
          <a:off x="3721930" y="1253751"/>
          <a:ext cx="619381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619381" y="161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016136" y="1254394"/>
        <a:ext cx="30969" cy="30969"/>
      </dsp:txXfrm>
    </dsp:sp>
    <dsp:sp modelId="{A3DF363B-6F5B-43E7-93AA-2AAAB86AE55E}">
      <dsp:nvSpPr>
        <dsp:cNvPr id="0" name=""/>
        <dsp:cNvSpPr/>
      </dsp:nvSpPr>
      <dsp:spPr>
        <a:xfrm>
          <a:off x="4341312" y="882766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0 </a:t>
          </a:r>
          <a:r>
            <a:rPr lang="en-US" sz="2300" kern="1200" dirty="0" err="1" smtClean="0"/>
            <a:t>proiecte</a:t>
          </a:r>
          <a:endParaRPr lang="en-US" sz="2300" kern="1200" dirty="0"/>
        </a:p>
      </dsp:txBody>
      <dsp:txXfrm>
        <a:off x="4363988" y="905442"/>
        <a:ext cx="1503101" cy="728874"/>
      </dsp:txXfrm>
    </dsp:sp>
    <dsp:sp modelId="{844D1854-22CA-4EBF-8520-2606A8571544}">
      <dsp:nvSpPr>
        <dsp:cNvPr id="0" name=""/>
        <dsp:cNvSpPr/>
      </dsp:nvSpPr>
      <dsp:spPr>
        <a:xfrm>
          <a:off x="1554096" y="2144112"/>
          <a:ext cx="619381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619381" y="1612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848302" y="2144755"/>
        <a:ext cx="30969" cy="30969"/>
      </dsp:txXfrm>
    </dsp:sp>
    <dsp:sp modelId="{C91EEB89-AF1A-4F6E-8742-6C96D308C742}">
      <dsp:nvSpPr>
        <dsp:cNvPr id="0" name=""/>
        <dsp:cNvSpPr/>
      </dsp:nvSpPr>
      <dsp:spPr>
        <a:xfrm>
          <a:off x="2173477" y="1773126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06.09.2013-07.10.2013</a:t>
          </a:r>
          <a:endParaRPr lang="en-US" sz="2300" kern="1200" dirty="0"/>
        </a:p>
      </dsp:txBody>
      <dsp:txXfrm>
        <a:off x="2196153" y="1795802"/>
        <a:ext cx="1503101" cy="728874"/>
      </dsp:txXfrm>
    </dsp:sp>
    <dsp:sp modelId="{D69AEB5A-2B8F-4A15-B005-B0616E3560AE}">
      <dsp:nvSpPr>
        <dsp:cNvPr id="0" name=""/>
        <dsp:cNvSpPr/>
      </dsp:nvSpPr>
      <dsp:spPr>
        <a:xfrm>
          <a:off x="3721930" y="2144112"/>
          <a:ext cx="619381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619381" y="161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016136" y="2144755"/>
        <a:ext cx="30969" cy="30969"/>
      </dsp:txXfrm>
    </dsp:sp>
    <dsp:sp modelId="{1EF85241-991E-4C1E-AE48-E07E43ED708B}">
      <dsp:nvSpPr>
        <dsp:cNvPr id="0" name=""/>
        <dsp:cNvSpPr/>
      </dsp:nvSpPr>
      <dsp:spPr>
        <a:xfrm>
          <a:off x="4341312" y="1773126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1 </a:t>
          </a:r>
          <a:r>
            <a:rPr lang="en-US" sz="2300" kern="1200" dirty="0" err="1" smtClean="0"/>
            <a:t>proiect</a:t>
          </a:r>
          <a:endParaRPr lang="en-US" sz="2300" kern="1200" dirty="0"/>
        </a:p>
      </dsp:txBody>
      <dsp:txXfrm>
        <a:off x="4363988" y="1795802"/>
        <a:ext cx="1503101" cy="728874"/>
      </dsp:txXfrm>
    </dsp:sp>
    <dsp:sp modelId="{FF53F387-208D-4C0E-9474-50C8C7F69366}">
      <dsp:nvSpPr>
        <dsp:cNvPr id="0" name=""/>
        <dsp:cNvSpPr/>
      </dsp:nvSpPr>
      <dsp:spPr>
        <a:xfrm>
          <a:off x="5889765" y="2144112"/>
          <a:ext cx="619381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619381" y="161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183971" y="2144755"/>
        <a:ext cx="30969" cy="30969"/>
      </dsp:txXfrm>
    </dsp:sp>
    <dsp:sp modelId="{3FC6372C-80A4-4E77-AAE7-0BCA87015FED}">
      <dsp:nvSpPr>
        <dsp:cNvPr id="0" name=""/>
        <dsp:cNvSpPr/>
      </dsp:nvSpPr>
      <dsp:spPr>
        <a:xfrm>
          <a:off x="6509146" y="1773126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0 </a:t>
          </a:r>
          <a:r>
            <a:rPr lang="en-US" sz="2300" kern="1200" dirty="0" err="1" smtClean="0"/>
            <a:t>contracte</a:t>
          </a:r>
          <a:endParaRPr lang="en-US" sz="2300" kern="1200" dirty="0"/>
        </a:p>
      </dsp:txBody>
      <dsp:txXfrm>
        <a:off x="6531822" y="1795802"/>
        <a:ext cx="1503101" cy="728874"/>
      </dsp:txXfrm>
    </dsp:sp>
    <dsp:sp modelId="{9778386B-3EEB-4FA2-9F26-5C60A75C6DE3}">
      <dsp:nvSpPr>
        <dsp:cNvPr id="0" name=""/>
        <dsp:cNvSpPr/>
      </dsp:nvSpPr>
      <dsp:spPr>
        <a:xfrm rot="3310531">
          <a:off x="1321482" y="2589292"/>
          <a:ext cx="1084608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1084608" y="1612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836671" y="2578305"/>
        <a:ext cx="54230" cy="54230"/>
      </dsp:txXfrm>
    </dsp:sp>
    <dsp:sp modelId="{B2AB2524-5CDD-42B6-ABE3-770D3FD5B98D}">
      <dsp:nvSpPr>
        <dsp:cNvPr id="0" name=""/>
        <dsp:cNvSpPr/>
      </dsp:nvSpPr>
      <dsp:spPr>
        <a:xfrm>
          <a:off x="2173477" y="2663487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18.03.2014-16.04.2014</a:t>
          </a:r>
          <a:endParaRPr lang="en-US" sz="2300" kern="1200" dirty="0"/>
        </a:p>
      </dsp:txBody>
      <dsp:txXfrm>
        <a:off x="2196153" y="2686163"/>
        <a:ext cx="1503101" cy="728874"/>
      </dsp:txXfrm>
    </dsp:sp>
    <dsp:sp modelId="{37D2FE2D-0226-4AF8-8F4F-26F9652C20DA}">
      <dsp:nvSpPr>
        <dsp:cNvPr id="0" name=""/>
        <dsp:cNvSpPr/>
      </dsp:nvSpPr>
      <dsp:spPr>
        <a:xfrm>
          <a:off x="3721930" y="3034472"/>
          <a:ext cx="619381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619381" y="161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016136" y="3035116"/>
        <a:ext cx="30969" cy="30969"/>
      </dsp:txXfrm>
    </dsp:sp>
    <dsp:sp modelId="{498F16F8-7BA6-4E75-A3B7-C8629D447E42}">
      <dsp:nvSpPr>
        <dsp:cNvPr id="0" name=""/>
        <dsp:cNvSpPr/>
      </dsp:nvSpPr>
      <dsp:spPr>
        <a:xfrm>
          <a:off x="4341312" y="2663487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1 </a:t>
          </a:r>
          <a:r>
            <a:rPr lang="en-US" sz="2300" kern="1200" dirty="0" err="1" smtClean="0"/>
            <a:t>proiect</a:t>
          </a:r>
          <a:endParaRPr lang="en-US" sz="2300" kern="1200" dirty="0"/>
        </a:p>
      </dsp:txBody>
      <dsp:txXfrm>
        <a:off x="4363988" y="2686163"/>
        <a:ext cx="1503101" cy="728874"/>
      </dsp:txXfrm>
    </dsp:sp>
    <dsp:sp modelId="{15153996-E30D-42DA-BCDA-066D57EAD5D9}">
      <dsp:nvSpPr>
        <dsp:cNvPr id="0" name=""/>
        <dsp:cNvSpPr/>
      </dsp:nvSpPr>
      <dsp:spPr>
        <a:xfrm>
          <a:off x="5889765" y="3034472"/>
          <a:ext cx="619381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619381" y="161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183971" y="3035116"/>
        <a:ext cx="30969" cy="30969"/>
      </dsp:txXfrm>
    </dsp:sp>
    <dsp:sp modelId="{2E3CC375-9B0E-4A8F-8B32-FAFA3F217F19}">
      <dsp:nvSpPr>
        <dsp:cNvPr id="0" name=""/>
        <dsp:cNvSpPr/>
      </dsp:nvSpPr>
      <dsp:spPr>
        <a:xfrm>
          <a:off x="6509146" y="2663487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1 contract</a:t>
          </a:r>
          <a:endParaRPr lang="en-US" sz="2300" kern="1200" dirty="0"/>
        </a:p>
      </dsp:txBody>
      <dsp:txXfrm>
        <a:off x="6531822" y="2686163"/>
        <a:ext cx="1503101" cy="72887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5D7573-332E-4C32-8298-973BA1BB30D7}">
      <dsp:nvSpPr>
        <dsp:cNvPr id="0" name=""/>
        <dsp:cNvSpPr/>
      </dsp:nvSpPr>
      <dsp:spPr>
        <a:xfrm>
          <a:off x="2360" y="1773126"/>
          <a:ext cx="1551736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312</a:t>
          </a:r>
          <a:endParaRPr lang="en-US" sz="2300" kern="1200" dirty="0"/>
        </a:p>
      </dsp:txBody>
      <dsp:txXfrm>
        <a:off x="25036" y="1795802"/>
        <a:ext cx="1506384" cy="728874"/>
      </dsp:txXfrm>
    </dsp:sp>
    <dsp:sp modelId="{E6A94A9B-1B01-45F7-8C37-288795B44B78}">
      <dsp:nvSpPr>
        <dsp:cNvPr id="0" name=""/>
        <dsp:cNvSpPr/>
      </dsp:nvSpPr>
      <dsp:spPr>
        <a:xfrm rot="17692822">
          <a:off x="1127698" y="1476341"/>
          <a:ext cx="1472176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1472176" y="1612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826982" y="1455665"/>
        <a:ext cx="73608" cy="73608"/>
      </dsp:txXfrm>
    </dsp:sp>
    <dsp:sp modelId="{1ECFEAD7-3A2E-4E91-89E9-DCF3792AC611}">
      <dsp:nvSpPr>
        <dsp:cNvPr id="0" name=""/>
        <dsp:cNvSpPr/>
      </dsp:nvSpPr>
      <dsp:spPr>
        <a:xfrm>
          <a:off x="2173477" y="437585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14.01.2013-14.02.2013</a:t>
          </a:r>
          <a:endParaRPr lang="en-US" sz="2300" kern="1200" dirty="0"/>
        </a:p>
      </dsp:txBody>
      <dsp:txXfrm>
        <a:off x="2196153" y="460261"/>
        <a:ext cx="1503101" cy="728874"/>
      </dsp:txXfrm>
    </dsp:sp>
    <dsp:sp modelId="{3A68322A-FEED-48DB-A355-990D183AC6CA}">
      <dsp:nvSpPr>
        <dsp:cNvPr id="0" name=""/>
        <dsp:cNvSpPr/>
      </dsp:nvSpPr>
      <dsp:spPr>
        <a:xfrm>
          <a:off x="3721930" y="808571"/>
          <a:ext cx="619381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619381" y="161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016136" y="809214"/>
        <a:ext cx="30969" cy="30969"/>
      </dsp:txXfrm>
    </dsp:sp>
    <dsp:sp modelId="{294E3FCC-BF91-4540-B6CE-B1FEFBF26C8F}">
      <dsp:nvSpPr>
        <dsp:cNvPr id="0" name=""/>
        <dsp:cNvSpPr/>
      </dsp:nvSpPr>
      <dsp:spPr>
        <a:xfrm>
          <a:off x="4341312" y="437585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1 </a:t>
          </a:r>
          <a:r>
            <a:rPr lang="en-US" sz="2300" kern="1200" dirty="0" err="1" smtClean="0"/>
            <a:t>proiect</a:t>
          </a:r>
          <a:endParaRPr lang="en-US" sz="2300" kern="1200" dirty="0"/>
        </a:p>
      </dsp:txBody>
      <dsp:txXfrm>
        <a:off x="4363988" y="460261"/>
        <a:ext cx="1503101" cy="728874"/>
      </dsp:txXfrm>
    </dsp:sp>
    <dsp:sp modelId="{7FEF883A-3BE1-4653-8AF5-CEF65B8369BC}">
      <dsp:nvSpPr>
        <dsp:cNvPr id="0" name=""/>
        <dsp:cNvSpPr/>
      </dsp:nvSpPr>
      <dsp:spPr>
        <a:xfrm>
          <a:off x="5889765" y="808571"/>
          <a:ext cx="619381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619381" y="161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183971" y="809214"/>
        <a:ext cx="30969" cy="30969"/>
      </dsp:txXfrm>
    </dsp:sp>
    <dsp:sp modelId="{1A64A3F8-D944-4C11-A396-E36A74BA79CD}">
      <dsp:nvSpPr>
        <dsp:cNvPr id="0" name=""/>
        <dsp:cNvSpPr/>
      </dsp:nvSpPr>
      <dsp:spPr>
        <a:xfrm>
          <a:off x="6509146" y="437585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1 contract</a:t>
          </a:r>
          <a:endParaRPr lang="en-US" sz="2300" kern="1200" dirty="0"/>
        </a:p>
      </dsp:txBody>
      <dsp:txXfrm>
        <a:off x="6531822" y="460261"/>
        <a:ext cx="1503101" cy="728874"/>
      </dsp:txXfrm>
    </dsp:sp>
    <dsp:sp modelId="{DB671020-AD2D-4FD5-9BFE-4A0C34A5B288}">
      <dsp:nvSpPr>
        <dsp:cNvPr id="0" name=""/>
        <dsp:cNvSpPr/>
      </dsp:nvSpPr>
      <dsp:spPr>
        <a:xfrm rot="19457599">
          <a:off x="1482401" y="1921521"/>
          <a:ext cx="762770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762770" y="1612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844717" y="1918580"/>
        <a:ext cx="38138" cy="38138"/>
      </dsp:txXfrm>
    </dsp:sp>
    <dsp:sp modelId="{1A5ADA98-9B09-4E09-A8B9-DA833265843D}">
      <dsp:nvSpPr>
        <dsp:cNvPr id="0" name=""/>
        <dsp:cNvSpPr/>
      </dsp:nvSpPr>
      <dsp:spPr>
        <a:xfrm>
          <a:off x="2173477" y="1327946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06.09.2013-07.10.2013</a:t>
          </a:r>
          <a:endParaRPr lang="en-US" sz="2300" kern="1200" dirty="0"/>
        </a:p>
      </dsp:txBody>
      <dsp:txXfrm>
        <a:off x="2196153" y="1350622"/>
        <a:ext cx="1503101" cy="728874"/>
      </dsp:txXfrm>
    </dsp:sp>
    <dsp:sp modelId="{01C7E5B6-7CFD-4DEB-9151-2DB5AC0443E5}">
      <dsp:nvSpPr>
        <dsp:cNvPr id="0" name=""/>
        <dsp:cNvSpPr/>
      </dsp:nvSpPr>
      <dsp:spPr>
        <a:xfrm>
          <a:off x="3721930" y="1698931"/>
          <a:ext cx="619381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619381" y="161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016136" y="1699575"/>
        <a:ext cx="30969" cy="30969"/>
      </dsp:txXfrm>
    </dsp:sp>
    <dsp:sp modelId="{DAEFFCA4-255F-440C-BDB3-7C062F34B213}">
      <dsp:nvSpPr>
        <dsp:cNvPr id="0" name=""/>
        <dsp:cNvSpPr/>
      </dsp:nvSpPr>
      <dsp:spPr>
        <a:xfrm>
          <a:off x="4341312" y="1327946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5 </a:t>
          </a:r>
          <a:r>
            <a:rPr lang="en-US" sz="2300" kern="1200" dirty="0" err="1" smtClean="0"/>
            <a:t>proiecte</a:t>
          </a:r>
          <a:endParaRPr lang="en-US" sz="2300" kern="1200" dirty="0"/>
        </a:p>
      </dsp:txBody>
      <dsp:txXfrm>
        <a:off x="4363988" y="1350622"/>
        <a:ext cx="1503101" cy="728874"/>
      </dsp:txXfrm>
    </dsp:sp>
    <dsp:sp modelId="{E6E30078-531B-47D0-A378-3AFA1112F7AF}">
      <dsp:nvSpPr>
        <dsp:cNvPr id="0" name=""/>
        <dsp:cNvSpPr/>
      </dsp:nvSpPr>
      <dsp:spPr>
        <a:xfrm>
          <a:off x="5889765" y="1698931"/>
          <a:ext cx="619381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619381" y="161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183971" y="1699575"/>
        <a:ext cx="30969" cy="30969"/>
      </dsp:txXfrm>
    </dsp:sp>
    <dsp:sp modelId="{85EC0798-08A9-4A49-A6AB-1F462EC98129}">
      <dsp:nvSpPr>
        <dsp:cNvPr id="0" name=""/>
        <dsp:cNvSpPr/>
      </dsp:nvSpPr>
      <dsp:spPr>
        <a:xfrm>
          <a:off x="6509146" y="1327946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4 </a:t>
          </a:r>
          <a:r>
            <a:rPr lang="en-US" sz="2300" kern="1200" dirty="0" err="1" smtClean="0"/>
            <a:t>contracte</a:t>
          </a:r>
          <a:endParaRPr lang="en-US" sz="2300" kern="1200" dirty="0"/>
        </a:p>
      </dsp:txBody>
      <dsp:txXfrm>
        <a:off x="6531822" y="1350622"/>
        <a:ext cx="1503101" cy="728874"/>
      </dsp:txXfrm>
    </dsp:sp>
    <dsp:sp modelId="{CA6BBED9-D31D-4AD7-BC9D-99D6167459DC}">
      <dsp:nvSpPr>
        <dsp:cNvPr id="0" name=""/>
        <dsp:cNvSpPr/>
      </dsp:nvSpPr>
      <dsp:spPr>
        <a:xfrm rot="2142401">
          <a:off x="1482401" y="2366702"/>
          <a:ext cx="762770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762770" y="1612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844717" y="2363760"/>
        <a:ext cx="38138" cy="38138"/>
      </dsp:txXfrm>
    </dsp:sp>
    <dsp:sp modelId="{984FEBDF-CB37-4094-8000-0842F7AB0763}">
      <dsp:nvSpPr>
        <dsp:cNvPr id="0" name=""/>
        <dsp:cNvSpPr/>
      </dsp:nvSpPr>
      <dsp:spPr>
        <a:xfrm>
          <a:off x="2173477" y="2218306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23.12.2013-27.02.2014</a:t>
          </a:r>
          <a:endParaRPr lang="en-US" sz="2300" kern="1200" dirty="0"/>
        </a:p>
      </dsp:txBody>
      <dsp:txXfrm>
        <a:off x="2196153" y="2240982"/>
        <a:ext cx="1503101" cy="728874"/>
      </dsp:txXfrm>
    </dsp:sp>
    <dsp:sp modelId="{A7BB05E6-03AA-40FC-859B-3ABC9A69CF84}">
      <dsp:nvSpPr>
        <dsp:cNvPr id="0" name=""/>
        <dsp:cNvSpPr/>
      </dsp:nvSpPr>
      <dsp:spPr>
        <a:xfrm>
          <a:off x="3721930" y="2589292"/>
          <a:ext cx="619381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619381" y="161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016136" y="2589935"/>
        <a:ext cx="30969" cy="30969"/>
      </dsp:txXfrm>
    </dsp:sp>
    <dsp:sp modelId="{182CB874-EBF8-47DE-AF6D-1FDF343C4089}">
      <dsp:nvSpPr>
        <dsp:cNvPr id="0" name=""/>
        <dsp:cNvSpPr/>
      </dsp:nvSpPr>
      <dsp:spPr>
        <a:xfrm>
          <a:off x="4341312" y="2218306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5 </a:t>
          </a:r>
          <a:r>
            <a:rPr lang="en-US" sz="2300" kern="1200" dirty="0" err="1" smtClean="0"/>
            <a:t>proiecte</a:t>
          </a:r>
          <a:endParaRPr lang="en-US" sz="2300" kern="1200" dirty="0"/>
        </a:p>
      </dsp:txBody>
      <dsp:txXfrm>
        <a:off x="4363988" y="2240982"/>
        <a:ext cx="1503101" cy="728874"/>
      </dsp:txXfrm>
    </dsp:sp>
    <dsp:sp modelId="{C4913B26-FB39-4BE6-AECA-1D64EE131E8B}">
      <dsp:nvSpPr>
        <dsp:cNvPr id="0" name=""/>
        <dsp:cNvSpPr/>
      </dsp:nvSpPr>
      <dsp:spPr>
        <a:xfrm>
          <a:off x="5889765" y="2589292"/>
          <a:ext cx="619381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619381" y="161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183971" y="2589935"/>
        <a:ext cx="30969" cy="30969"/>
      </dsp:txXfrm>
    </dsp:sp>
    <dsp:sp modelId="{947642A4-7C2D-4FDD-B62B-686FBFE0AF19}">
      <dsp:nvSpPr>
        <dsp:cNvPr id="0" name=""/>
        <dsp:cNvSpPr/>
      </dsp:nvSpPr>
      <dsp:spPr>
        <a:xfrm>
          <a:off x="6509146" y="2218306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5 </a:t>
          </a:r>
          <a:r>
            <a:rPr lang="en-US" sz="2300" kern="1200" dirty="0" err="1" smtClean="0"/>
            <a:t>contracte</a:t>
          </a:r>
          <a:endParaRPr lang="en-US" sz="2300" kern="1200" dirty="0"/>
        </a:p>
      </dsp:txBody>
      <dsp:txXfrm>
        <a:off x="6531822" y="2240982"/>
        <a:ext cx="1503101" cy="728874"/>
      </dsp:txXfrm>
    </dsp:sp>
    <dsp:sp modelId="{91CDC506-E7C6-4EC3-8CAF-0CCC91FE2612}">
      <dsp:nvSpPr>
        <dsp:cNvPr id="0" name=""/>
        <dsp:cNvSpPr/>
      </dsp:nvSpPr>
      <dsp:spPr>
        <a:xfrm rot="3907178">
          <a:off x="1127698" y="2811882"/>
          <a:ext cx="1472176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1472176" y="1612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826982" y="2791206"/>
        <a:ext cx="73608" cy="73608"/>
      </dsp:txXfrm>
    </dsp:sp>
    <dsp:sp modelId="{9C3DE5B1-B7FA-405D-930F-2451D53B04F9}">
      <dsp:nvSpPr>
        <dsp:cNvPr id="0" name=""/>
        <dsp:cNvSpPr/>
      </dsp:nvSpPr>
      <dsp:spPr>
        <a:xfrm>
          <a:off x="2173477" y="3108667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18.03.2014-16.04.2014</a:t>
          </a:r>
          <a:endParaRPr lang="en-US" sz="2300" kern="1200" dirty="0"/>
        </a:p>
      </dsp:txBody>
      <dsp:txXfrm>
        <a:off x="2196153" y="3131343"/>
        <a:ext cx="1503101" cy="728874"/>
      </dsp:txXfrm>
    </dsp:sp>
    <dsp:sp modelId="{A0E0B782-ED71-4A5E-8572-3DE91C676099}">
      <dsp:nvSpPr>
        <dsp:cNvPr id="0" name=""/>
        <dsp:cNvSpPr/>
      </dsp:nvSpPr>
      <dsp:spPr>
        <a:xfrm>
          <a:off x="3721930" y="3479653"/>
          <a:ext cx="619381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619381" y="161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016136" y="3480296"/>
        <a:ext cx="30969" cy="30969"/>
      </dsp:txXfrm>
    </dsp:sp>
    <dsp:sp modelId="{86B7271C-8742-4CE4-8FCF-3761D4F13F1B}">
      <dsp:nvSpPr>
        <dsp:cNvPr id="0" name=""/>
        <dsp:cNvSpPr/>
      </dsp:nvSpPr>
      <dsp:spPr>
        <a:xfrm>
          <a:off x="4341312" y="3108667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2 </a:t>
          </a:r>
          <a:r>
            <a:rPr lang="en-US" sz="2300" kern="1200" dirty="0" err="1" smtClean="0"/>
            <a:t>proiecte</a:t>
          </a:r>
          <a:endParaRPr lang="en-US" sz="2300" kern="1200" dirty="0"/>
        </a:p>
      </dsp:txBody>
      <dsp:txXfrm>
        <a:off x="4363988" y="3131343"/>
        <a:ext cx="1503101" cy="728874"/>
      </dsp:txXfrm>
    </dsp:sp>
    <dsp:sp modelId="{DEDB67D1-3E34-4B33-A036-6D2FF7A1FF31}">
      <dsp:nvSpPr>
        <dsp:cNvPr id="0" name=""/>
        <dsp:cNvSpPr/>
      </dsp:nvSpPr>
      <dsp:spPr>
        <a:xfrm>
          <a:off x="5889765" y="3479653"/>
          <a:ext cx="619381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619381" y="161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183971" y="3480296"/>
        <a:ext cx="30969" cy="30969"/>
      </dsp:txXfrm>
    </dsp:sp>
    <dsp:sp modelId="{A931B30A-7A7C-4810-956F-57826CCDA001}">
      <dsp:nvSpPr>
        <dsp:cNvPr id="0" name=""/>
        <dsp:cNvSpPr/>
      </dsp:nvSpPr>
      <dsp:spPr>
        <a:xfrm>
          <a:off x="6509146" y="3108667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2 </a:t>
          </a:r>
          <a:r>
            <a:rPr lang="en-US" sz="2300" kern="1200" dirty="0" err="1" smtClean="0"/>
            <a:t>contracte</a:t>
          </a:r>
          <a:endParaRPr lang="en-US" sz="2300" kern="1200" dirty="0"/>
        </a:p>
      </dsp:txBody>
      <dsp:txXfrm>
        <a:off x="6531822" y="3131343"/>
        <a:ext cx="1503101" cy="72887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5D7573-332E-4C32-8298-973BA1BB30D7}">
      <dsp:nvSpPr>
        <dsp:cNvPr id="0" name=""/>
        <dsp:cNvSpPr/>
      </dsp:nvSpPr>
      <dsp:spPr>
        <a:xfrm>
          <a:off x="2360" y="1773126"/>
          <a:ext cx="1551736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313</a:t>
          </a:r>
          <a:endParaRPr lang="en-US" sz="2300" kern="1200" dirty="0"/>
        </a:p>
      </dsp:txBody>
      <dsp:txXfrm>
        <a:off x="25036" y="1795802"/>
        <a:ext cx="1506384" cy="728874"/>
      </dsp:txXfrm>
    </dsp:sp>
    <dsp:sp modelId="{E6A94A9B-1B01-45F7-8C37-288795B44B78}">
      <dsp:nvSpPr>
        <dsp:cNvPr id="0" name=""/>
        <dsp:cNvSpPr/>
      </dsp:nvSpPr>
      <dsp:spPr>
        <a:xfrm rot="17692822">
          <a:off x="1127698" y="1476341"/>
          <a:ext cx="1472176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1472176" y="1612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826982" y="1455665"/>
        <a:ext cx="73608" cy="73608"/>
      </dsp:txXfrm>
    </dsp:sp>
    <dsp:sp modelId="{1ECFEAD7-3A2E-4E91-89E9-DCF3792AC611}">
      <dsp:nvSpPr>
        <dsp:cNvPr id="0" name=""/>
        <dsp:cNvSpPr/>
      </dsp:nvSpPr>
      <dsp:spPr>
        <a:xfrm>
          <a:off x="2173477" y="437585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0" i="0" u="none" kern="1200" dirty="0" smtClean="0"/>
            <a:t>14.01.2013-14.02.2013</a:t>
          </a:r>
          <a:endParaRPr lang="en-US" sz="2300" kern="1200" dirty="0"/>
        </a:p>
      </dsp:txBody>
      <dsp:txXfrm>
        <a:off x="2196153" y="460261"/>
        <a:ext cx="1503101" cy="728874"/>
      </dsp:txXfrm>
    </dsp:sp>
    <dsp:sp modelId="{39F94346-6634-416B-8633-762994ED5DEE}">
      <dsp:nvSpPr>
        <dsp:cNvPr id="0" name=""/>
        <dsp:cNvSpPr/>
      </dsp:nvSpPr>
      <dsp:spPr>
        <a:xfrm>
          <a:off x="3721930" y="808571"/>
          <a:ext cx="619381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619381" y="161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016136" y="809214"/>
        <a:ext cx="30969" cy="30969"/>
      </dsp:txXfrm>
    </dsp:sp>
    <dsp:sp modelId="{5838EA7C-9923-4A24-B4AE-2628579F9326}">
      <dsp:nvSpPr>
        <dsp:cNvPr id="0" name=""/>
        <dsp:cNvSpPr/>
      </dsp:nvSpPr>
      <dsp:spPr>
        <a:xfrm>
          <a:off x="4341312" y="437585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0 </a:t>
          </a:r>
          <a:r>
            <a:rPr lang="en-US" sz="2300" kern="1200" dirty="0" err="1" smtClean="0"/>
            <a:t>proiecte</a:t>
          </a:r>
          <a:endParaRPr lang="en-US" sz="2300" kern="1200" dirty="0"/>
        </a:p>
      </dsp:txBody>
      <dsp:txXfrm>
        <a:off x="4363988" y="460261"/>
        <a:ext cx="1503101" cy="728874"/>
      </dsp:txXfrm>
    </dsp:sp>
    <dsp:sp modelId="{20D17A00-6BF8-4874-A37D-CD302175D28F}">
      <dsp:nvSpPr>
        <dsp:cNvPr id="0" name=""/>
        <dsp:cNvSpPr/>
      </dsp:nvSpPr>
      <dsp:spPr>
        <a:xfrm rot="19457599">
          <a:off x="1482401" y="1921521"/>
          <a:ext cx="762770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762770" y="1612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844717" y="1918580"/>
        <a:ext cx="38138" cy="38138"/>
      </dsp:txXfrm>
    </dsp:sp>
    <dsp:sp modelId="{889FB85B-3BF1-4F92-901B-9B5C8AFA6A77}">
      <dsp:nvSpPr>
        <dsp:cNvPr id="0" name=""/>
        <dsp:cNvSpPr/>
      </dsp:nvSpPr>
      <dsp:spPr>
        <a:xfrm>
          <a:off x="2173477" y="1327946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0" i="0" u="none" kern="1200" dirty="0" smtClean="0"/>
            <a:t>06.09.2013-07.10.2013</a:t>
          </a:r>
          <a:endParaRPr lang="en-US" sz="2300" kern="1200" dirty="0"/>
        </a:p>
      </dsp:txBody>
      <dsp:txXfrm>
        <a:off x="2196153" y="1350622"/>
        <a:ext cx="1503101" cy="728874"/>
      </dsp:txXfrm>
    </dsp:sp>
    <dsp:sp modelId="{DF521F6F-1DD8-4951-A457-262894C3D39F}">
      <dsp:nvSpPr>
        <dsp:cNvPr id="0" name=""/>
        <dsp:cNvSpPr/>
      </dsp:nvSpPr>
      <dsp:spPr>
        <a:xfrm>
          <a:off x="3721930" y="1698931"/>
          <a:ext cx="619381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619381" y="161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016136" y="1699575"/>
        <a:ext cx="30969" cy="30969"/>
      </dsp:txXfrm>
    </dsp:sp>
    <dsp:sp modelId="{76C95E4D-69E9-4EBF-9019-AAE1400D2FAD}">
      <dsp:nvSpPr>
        <dsp:cNvPr id="0" name=""/>
        <dsp:cNvSpPr/>
      </dsp:nvSpPr>
      <dsp:spPr>
        <a:xfrm>
          <a:off x="4341312" y="1327946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1 </a:t>
          </a:r>
          <a:r>
            <a:rPr lang="en-US" sz="2300" kern="1200" dirty="0" err="1" smtClean="0"/>
            <a:t>proiect</a:t>
          </a:r>
          <a:endParaRPr lang="en-US" sz="2300" kern="1200" dirty="0"/>
        </a:p>
      </dsp:txBody>
      <dsp:txXfrm>
        <a:off x="4363988" y="1350622"/>
        <a:ext cx="1503101" cy="728874"/>
      </dsp:txXfrm>
    </dsp:sp>
    <dsp:sp modelId="{120325EE-8557-463F-AF95-FA96CE23695B}">
      <dsp:nvSpPr>
        <dsp:cNvPr id="0" name=""/>
        <dsp:cNvSpPr/>
      </dsp:nvSpPr>
      <dsp:spPr>
        <a:xfrm>
          <a:off x="5889765" y="1698931"/>
          <a:ext cx="619381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619381" y="161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183971" y="1699575"/>
        <a:ext cx="30969" cy="30969"/>
      </dsp:txXfrm>
    </dsp:sp>
    <dsp:sp modelId="{469C9179-7936-48F7-96BD-45A4EF279857}">
      <dsp:nvSpPr>
        <dsp:cNvPr id="0" name=""/>
        <dsp:cNvSpPr/>
      </dsp:nvSpPr>
      <dsp:spPr>
        <a:xfrm>
          <a:off x="6509146" y="1327946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0 </a:t>
          </a:r>
          <a:r>
            <a:rPr lang="en-US" sz="2300" kern="1200" dirty="0" err="1" smtClean="0"/>
            <a:t>contracte</a:t>
          </a:r>
          <a:endParaRPr lang="en-US" sz="2300" kern="1200" dirty="0"/>
        </a:p>
      </dsp:txBody>
      <dsp:txXfrm>
        <a:off x="6531822" y="1350622"/>
        <a:ext cx="1503101" cy="728874"/>
      </dsp:txXfrm>
    </dsp:sp>
    <dsp:sp modelId="{4E3C49F6-16E3-40CB-A506-BE3F6BB4FCE5}">
      <dsp:nvSpPr>
        <dsp:cNvPr id="0" name=""/>
        <dsp:cNvSpPr/>
      </dsp:nvSpPr>
      <dsp:spPr>
        <a:xfrm rot="2142401">
          <a:off x="1482401" y="2366702"/>
          <a:ext cx="762770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762770" y="1612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844717" y="2363760"/>
        <a:ext cx="38138" cy="38138"/>
      </dsp:txXfrm>
    </dsp:sp>
    <dsp:sp modelId="{EE439FEC-A52E-4467-B1E3-1C4AD8CA4209}">
      <dsp:nvSpPr>
        <dsp:cNvPr id="0" name=""/>
        <dsp:cNvSpPr/>
      </dsp:nvSpPr>
      <dsp:spPr>
        <a:xfrm>
          <a:off x="2173477" y="2218306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0" i="0" u="none" kern="1200" dirty="0" smtClean="0"/>
            <a:t>23.12.2013-10.03.2014</a:t>
          </a:r>
          <a:endParaRPr lang="en-US" sz="2300" kern="1200" dirty="0"/>
        </a:p>
      </dsp:txBody>
      <dsp:txXfrm>
        <a:off x="2196153" y="2240982"/>
        <a:ext cx="1503101" cy="728874"/>
      </dsp:txXfrm>
    </dsp:sp>
    <dsp:sp modelId="{7E5994D2-C30D-4239-AAA9-D52EC5B452ED}">
      <dsp:nvSpPr>
        <dsp:cNvPr id="0" name=""/>
        <dsp:cNvSpPr/>
      </dsp:nvSpPr>
      <dsp:spPr>
        <a:xfrm>
          <a:off x="3721930" y="2589292"/>
          <a:ext cx="619381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619381" y="161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016136" y="2589935"/>
        <a:ext cx="30969" cy="30969"/>
      </dsp:txXfrm>
    </dsp:sp>
    <dsp:sp modelId="{B93719EF-0343-4565-B869-E58040B0F753}">
      <dsp:nvSpPr>
        <dsp:cNvPr id="0" name=""/>
        <dsp:cNvSpPr/>
      </dsp:nvSpPr>
      <dsp:spPr>
        <a:xfrm>
          <a:off x="4341312" y="2218306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9 </a:t>
          </a:r>
          <a:r>
            <a:rPr lang="en-US" sz="2300" kern="1200" dirty="0" err="1" smtClean="0"/>
            <a:t>proiecte</a:t>
          </a:r>
          <a:endParaRPr lang="en-US" sz="2300" kern="1200" dirty="0"/>
        </a:p>
      </dsp:txBody>
      <dsp:txXfrm>
        <a:off x="4363988" y="2240982"/>
        <a:ext cx="1503101" cy="728874"/>
      </dsp:txXfrm>
    </dsp:sp>
    <dsp:sp modelId="{98733232-4933-4699-BF90-BA14F32F0349}">
      <dsp:nvSpPr>
        <dsp:cNvPr id="0" name=""/>
        <dsp:cNvSpPr/>
      </dsp:nvSpPr>
      <dsp:spPr>
        <a:xfrm>
          <a:off x="5889765" y="2589292"/>
          <a:ext cx="619381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619381" y="161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183971" y="2589935"/>
        <a:ext cx="30969" cy="30969"/>
      </dsp:txXfrm>
    </dsp:sp>
    <dsp:sp modelId="{1A274462-2850-412A-BE6E-C4ED25695397}">
      <dsp:nvSpPr>
        <dsp:cNvPr id="0" name=""/>
        <dsp:cNvSpPr/>
      </dsp:nvSpPr>
      <dsp:spPr>
        <a:xfrm>
          <a:off x="6509146" y="2218306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7 </a:t>
          </a:r>
          <a:r>
            <a:rPr lang="en-US" sz="2300" kern="1200" dirty="0" err="1" smtClean="0"/>
            <a:t>contracte</a:t>
          </a:r>
          <a:endParaRPr lang="en-US" sz="2300" kern="1200" dirty="0"/>
        </a:p>
      </dsp:txBody>
      <dsp:txXfrm>
        <a:off x="6531822" y="2240982"/>
        <a:ext cx="1503101" cy="728874"/>
      </dsp:txXfrm>
    </dsp:sp>
    <dsp:sp modelId="{0B988A28-2604-4E2A-9B24-C34D6E183646}">
      <dsp:nvSpPr>
        <dsp:cNvPr id="0" name=""/>
        <dsp:cNvSpPr/>
      </dsp:nvSpPr>
      <dsp:spPr>
        <a:xfrm rot="3907178">
          <a:off x="1127698" y="2811882"/>
          <a:ext cx="1472176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1472176" y="1612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826982" y="2791206"/>
        <a:ext cx="73608" cy="73608"/>
      </dsp:txXfrm>
    </dsp:sp>
    <dsp:sp modelId="{6B8B282A-315F-4E4A-9D18-FA09AC316539}">
      <dsp:nvSpPr>
        <dsp:cNvPr id="0" name=""/>
        <dsp:cNvSpPr/>
      </dsp:nvSpPr>
      <dsp:spPr>
        <a:xfrm>
          <a:off x="2173477" y="3108667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0" i="0" u="none" kern="1200" dirty="0" smtClean="0"/>
            <a:t>18.03.2014-16.04.2014</a:t>
          </a:r>
          <a:endParaRPr lang="en-US" sz="2300" kern="1200" dirty="0"/>
        </a:p>
      </dsp:txBody>
      <dsp:txXfrm>
        <a:off x="2196153" y="3131343"/>
        <a:ext cx="1503101" cy="728874"/>
      </dsp:txXfrm>
    </dsp:sp>
    <dsp:sp modelId="{FC9844CD-A7D1-4BFE-B0A8-FD89141E46B8}">
      <dsp:nvSpPr>
        <dsp:cNvPr id="0" name=""/>
        <dsp:cNvSpPr/>
      </dsp:nvSpPr>
      <dsp:spPr>
        <a:xfrm>
          <a:off x="3721930" y="3479653"/>
          <a:ext cx="619381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619381" y="161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016136" y="3480296"/>
        <a:ext cx="30969" cy="30969"/>
      </dsp:txXfrm>
    </dsp:sp>
    <dsp:sp modelId="{8ED63F46-651F-4E5D-8CDD-1E2EC4812198}">
      <dsp:nvSpPr>
        <dsp:cNvPr id="0" name=""/>
        <dsp:cNvSpPr/>
      </dsp:nvSpPr>
      <dsp:spPr>
        <a:xfrm>
          <a:off x="4341312" y="3108667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2 </a:t>
          </a:r>
          <a:r>
            <a:rPr lang="en-US" sz="2300" kern="1200" dirty="0" err="1" smtClean="0"/>
            <a:t>proiecte</a:t>
          </a:r>
          <a:endParaRPr lang="en-US" sz="2300" kern="1200" dirty="0"/>
        </a:p>
      </dsp:txBody>
      <dsp:txXfrm>
        <a:off x="4363988" y="3131343"/>
        <a:ext cx="1503101" cy="728874"/>
      </dsp:txXfrm>
    </dsp:sp>
    <dsp:sp modelId="{FE0C88BA-1D4F-4323-9881-3ED503F3B262}">
      <dsp:nvSpPr>
        <dsp:cNvPr id="0" name=""/>
        <dsp:cNvSpPr/>
      </dsp:nvSpPr>
      <dsp:spPr>
        <a:xfrm>
          <a:off x="5889765" y="3479653"/>
          <a:ext cx="619381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619381" y="161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183971" y="3480296"/>
        <a:ext cx="30969" cy="30969"/>
      </dsp:txXfrm>
    </dsp:sp>
    <dsp:sp modelId="{AF1D5DA6-5580-4F18-97AA-96BD6B4612CB}">
      <dsp:nvSpPr>
        <dsp:cNvPr id="0" name=""/>
        <dsp:cNvSpPr/>
      </dsp:nvSpPr>
      <dsp:spPr>
        <a:xfrm>
          <a:off x="6509146" y="3108667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1 contract</a:t>
          </a:r>
          <a:endParaRPr lang="en-US" sz="2300" kern="1200" dirty="0"/>
        </a:p>
      </dsp:txBody>
      <dsp:txXfrm>
        <a:off x="6531822" y="3131343"/>
        <a:ext cx="1503101" cy="72887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5D7573-332E-4C32-8298-973BA1BB30D7}">
      <dsp:nvSpPr>
        <dsp:cNvPr id="0" name=""/>
        <dsp:cNvSpPr/>
      </dsp:nvSpPr>
      <dsp:spPr>
        <a:xfrm>
          <a:off x="2360" y="1773126"/>
          <a:ext cx="1551736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322</a:t>
          </a:r>
          <a:endParaRPr lang="en-US" sz="2300" kern="1200" dirty="0"/>
        </a:p>
      </dsp:txBody>
      <dsp:txXfrm>
        <a:off x="25036" y="1795802"/>
        <a:ext cx="1506384" cy="728874"/>
      </dsp:txXfrm>
    </dsp:sp>
    <dsp:sp modelId="{FE0C88BA-1D4F-4323-9881-3ED503F3B262}">
      <dsp:nvSpPr>
        <dsp:cNvPr id="0" name=""/>
        <dsp:cNvSpPr/>
      </dsp:nvSpPr>
      <dsp:spPr>
        <a:xfrm rot="17692822">
          <a:off x="1127698" y="1476341"/>
          <a:ext cx="1472176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1472176" y="1612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826982" y="1455665"/>
        <a:ext cx="73608" cy="73608"/>
      </dsp:txXfrm>
    </dsp:sp>
    <dsp:sp modelId="{AF1D5DA6-5580-4F18-97AA-96BD6B4612CB}">
      <dsp:nvSpPr>
        <dsp:cNvPr id="0" name=""/>
        <dsp:cNvSpPr/>
      </dsp:nvSpPr>
      <dsp:spPr>
        <a:xfrm>
          <a:off x="2173477" y="437585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0" i="0" u="none" kern="1200" dirty="0" smtClean="0"/>
            <a:t>14.01.2013-14.02.2013</a:t>
          </a:r>
          <a:endParaRPr lang="en-US" sz="2300" kern="1200" dirty="0"/>
        </a:p>
      </dsp:txBody>
      <dsp:txXfrm>
        <a:off x="2196153" y="460261"/>
        <a:ext cx="1503101" cy="728874"/>
      </dsp:txXfrm>
    </dsp:sp>
    <dsp:sp modelId="{2BD2C04E-A872-428A-B1BB-4A1B21856A38}">
      <dsp:nvSpPr>
        <dsp:cNvPr id="0" name=""/>
        <dsp:cNvSpPr/>
      </dsp:nvSpPr>
      <dsp:spPr>
        <a:xfrm>
          <a:off x="3721930" y="808571"/>
          <a:ext cx="619381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619381" y="161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016136" y="809214"/>
        <a:ext cx="30969" cy="30969"/>
      </dsp:txXfrm>
    </dsp:sp>
    <dsp:sp modelId="{794BB6F8-578E-4415-91EE-4899AE22018D}">
      <dsp:nvSpPr>
        <dsp:cNvPr id="0" name=""/>
        <dsp:cNvSpPr/>
      </dsp:nvSpPr>
      <dsp:spPr>
        <a:xfrm>
          <a:off x="4341312" y="437585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3 </a:t>
          </a:r>
          <a:r>
            <a:rPr lang="en-US" sz="2300" kern="1200" dirty="0" err="1" smtClean="0"/>
            <a:t>proiecte</a:t>
          </a:r>
          <a:endParaRPr lang="en-US" sz="2300" kern="1200" dirty="0"/>
        </a:p>
      </dsp:txBody>
      <dsp:txXfrm>
        <a:off x="4363988" y="460261"/>
        <a:ext cx="1503101" cy="728874"/>
      </dsp:txXfrm>
    </dsp:sp>
    <dsp:sp modelId="{8AA627CC-6D2F-4F75-869B-48A8BBD6BB15}">
      <dsp:nvSpPr>
        <dsp:cNvPr id="0" name=""/>
        <dsp:cNvSpPr/>
      </dsp:nvSpPr>
      <dsp:spPr>
        <a:xfrm>
          <a:off x="5889765" y="808571"/>
          <a:ext cx="619381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619381" y="161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183971" y="809214"/>
        <a:ext cx="30969" cy="30969"/>
      </dsp:txXfrm>
    </dsp:sp>
    <dsp:sp modelId="{AEA407BE-A7EB-4344-8F5F-66DB31B9DDDE}">
      <dsp:nvSpPr>
        <dsp:cNvPr id="0" name=""/>
        <dsp:cNvSpPr/>
      </dsp:nvSpPr>
      <dsp:spPr>
        <a:xfrm>
          <a:off x="6509146" y="437585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0 </a:t>
          </a:r>
          <a:r>
            <a:rPr lang="en-US" sz="2300" kern="1200" dirty="0" err="1" smtClean="0"/>
            <a:t>contracte</a:t>
          </a:r>
          <a:endParaRPr lang="en-US" sz="2300" kern="1200" dirty="0"/>
        </a:p>
      </dsp:txBody>
      <dsp:txXfrm>
        <a:off x="6531822" y="460261"/>
        <a:ext cx="1503101" cy="728874"/>
      </dsp:txXfrm>
    </dsp:sp>
    <dsp:sp modelId="{ED84295E-575E-4C0E-8F83-645C1CF9591A}">
      <dsp:nvSpPr>
        <dsp:cNvPr id="0" name=""/>
        <dsp:cNvSpPr/>
      </dsp:nvSpPr>
      <dsp:spPr>
        <a:xfrm rot="19457599">
          <a:off x="1482401" y="1921521"/>
          <a:ext cx="762770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762770" y="1612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844717" y="1918580"/>
        <a:ext cx="38138" cy="38138"/>
      </dsp:txXfrm>
    </dsp:sp>
    <dsp:sp modelId="{C5938909-8B8C-43D6-9C1F-0488B4DFCD2B}">
      <dsp:nvSpPr>
        <dsp:cNvPr id="0" name=""/>
        <dsp:cNvSpPr/>
      </dsp:nvSpPr>
      <dsp:spPr>
        <a:xfrm>
          <a:off x="2173477" y="1327946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0" i="0" u="none" kern="1200" dirty="0" smtClean="0"/>
            <a:t>06.09.2013-07.10.2013</a:t>
          </a:r>
          <a:endParaRPr lang="en-US" sz="2300" kern="1200" dirty="0"/>
        </a:p>
      </dsp:txBody>
      <dsp:txXfrm>
        <a:off x="2196153" y="1350622"/>
        <a:ext cx="1503101" cy="728874"/>
      </dsp:txXfrm>
    </dsp:sp>
    <dsp:sp modelId="{F6FFA782-FC5B-488F-B5A5-97100265FFBA}">
      <dsp:nvSpPr>
        <dsp:cNvPr id="0" name=""/>
        <dsp:cNvSpPr/>
      </dsp:nvSpPr>
      <dsp:spPr>
        <a:xfrm>
          <a:off x="3721930" y="1698931"/>
          <a:ext cx="619381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619381" y="161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016136" y="1699575"/>
        <a:ext cx="30969" cy="30969"/>
      </dsp:txXfrm>
    </dsp:sp>
    <dsp:sp modelId="{233EF32E-D308-4142-A788-51F03D5F81D1}">
      <dsp:nvSpPr>
        <dsp:cNvPr id="0" name=""/>
        <dsp:cNvSpPr/>
      </dsp:nvSpPr>
      <dsp:spPr>
        <a:xfrm>
          <a:off x="4341312" y="1327946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2 </a:t>
          </a:r>
          <a:r>
            <a:rPr lang="en-US" sz="2300" kern="1200" dirty="0" err="1" smtClean="0"/>
            <a:t>proiecte</a:t>
          </a:r>
          <a:endParaRPr lang="en-US" sz="2300" kern="1200" dirty="0"/>
        </a:p>
      </dsp:txBody>
      <dsp:txXfrm>
        <a:off x="4363988" y="1350622"/>
        <a:ext cx="1503101" cy="728874"/>
      </dsp:txXfrm>
    </dsp:sp>
    <dsp:sp modelId="{E409D7EE-5D89-4B15-845D-E1ED4BE50C51}">
      <dsp:nvSpPr>
        <dsp:cNvPr id="0" name=""/>
        <dsp:cNvSpPr/>
      </dsp:nvSpPr>
      <dsp:spPr>
        <a:xfrm>
          <a:off x="5889765" y="1698931"/>
          <a:ext cx="619381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619381" y="161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183971" y="1699575"/>
        <a:ext cx="30969" cy="30969"/>
      </dsp:txXfrm>
    </dsp:sp>
    <dsp:sp modelId="{43A953C1-F56C-4355-9EFD-E5740C4A6E13}">
      <dsp:nvSpPr>
        <dsp:cNvPr id="0" name=""/>
        <dsp:cNvSpPr/>
      </dsp:nvSpPr>
      <dsp:spPr>
        <a:xfrm>
          <a:off x="6509146" y="1327946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2 </a:t>
          </a:r>
          <a:r>
            <a:rPr lang="en-US" sz="2300" kern="1200" dirty="0" err="1" smtClean="0"/>
            <a:t>contracte</a:t>
          </a:r>
          <a:endParaRPr lang="en-US" sz="2300" kern="1200" dirty="0"/>
        </a:p>
      </dsp:txBody>
      <dsp:txXfrm>
        <a:off x="6531822" y="1350622"/>
        <a:ext cx="1503101" cy="728874"/>
      </dsp:txXfrm>
    </dsp:sp>
    <dsp:sp modelId="{E43D1081-3D94-4AAE-8A6F-4D25ED7976B4}">
      <dsp:nvSpPr>
        <dsp:cNvPr id="0" name=""/>
        <dsp:cNvSpPr/>
      </dsp:nvSpPr>
      <dsp:spPr>
        <a:xfrm rot="2142401">
          <a:off x="1482401" y="2366702"/>
          <a:ext cx="762770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762770" y="1612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844717" y="2363760"/>
        <a:ext cx="38138" cy="38138"/>
      </dsp:txXfrm>
    </dsp:sp>
    <dsp:sp modelId="{08E78DFC-8362-4F73-A940-8E98F8B21F85}">
      <dsp:nvSpPr>
        <dsp:cNvPr id="0" name=""/>
        <dsp:cNvSpPr/>
      </dsp:nvSpPr>
      <dsp:spPr>
        <a:xfrm>
          <a:off x="2173477" y="2218306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0" i="0" u="none" kern="1200" dirty="0" smtClean="0"/>
            <a:t>23.12.2013-27.02.2014</a:t>
          </a:r>
          <a:endParaRPr lang="en-US" sz="2300" kern="1200" dirty="0"/>
        </a:p>
      </dsp:txBody>
      <dsp:txXfrm>
        <a:off x="2196153" y="2240982"/>
        <a:ext cx="1503101" cy="728874"/>
      </dsp:txXfrm>
    </dsp:sp>
    <dsp:sp modelId="{5585B488-2B73-4E28-845B-0615B66559CC}">
      <dsp:nvSpPr>
        <dsp:cNvPr id="0" name=""/>
        <dsp:cNvSpPr/>
      </dsp:nvSpPr>
      <dsp:spPr>
        <a:xfrm>
          <a:off x="3721930" y="2589292"/>
          <a:ext cx="619381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619381" y="161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016136" y="2589935"/>
        <a:ext cx="30969" cy="30969"/>
      </dsp:txXfrm>
    </dsp:sp>
    <dsp:sp modelId="{1E2FE859-5638-4B34-9D1E-76DA7A76F1C2}">
      <dsp:nvSpPr>
        <dsp:cNvPr id="0" name=""/>
        <dsp:cNvSpPr/>
      </dsp:nvSpPr>
      <dsp:spPr>
        <a:xfrm>
          <a:off x="4341312" y="2218306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8 </a:t>
          </a:r>
          <a:r>
            <a:rPr lang="en-US" sz="2300" kern="1200" dirty="0" err="1" smtClean="0"/>
            <a:t>proiecte</a:t>
          </a:r>
          <a:endParaRPr lang="en-US" sz="2300" kern="1200" dirty="0"/>
        </a:p>
      </dsp:txBody>
      <dsp:txXfrm>
        <a:off x="4363988" y="2240982"/>
        <a:ext cx="1503101" cy="728874"/>
      </dsp:txXfrm>
    </dsp:sp>
    <dsp:sp modelId="{ADA85195-5B94-4B7B-AA9D-D8A42D2184A6}">
      <dsp:nvSpPr>
        <dsp:cNvPr id="0" name=""/>
        <dsp:cNvSpPr/>
      </dsp:nvSpPr>
      <dsp:spPr>
        <a:xfrm>
          <a:off x="5889765" y="2589292"/>
          <a:ext cx="619381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619381" y="161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183971" y="2589935"/>
        <a:ext cx="30969" cy="30969"/>
      </dsp:txXfrm>
    </dsp:sp>
    <dsp:sp modelId="{495901BD-29CD-48A6-868B-B1AE543B9BA6}">
      <dsp:nvSpPr>
        <dsp:cNvPr id="0" name=""/>
        <dsp:cNvSpPr/>
      </dsp:nvSpPr>
      <dsp:spPr>
        <a:xfrm>
          <a:off x="6509146" y="2218306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8 </a:t>
          </a:r>
          <a:r>
            <a:rPr lang="en-US" sz="2300" kern="1200" dirty="0" err="1" smtClean="0"/>
            <a:t>contracte</a:t>
          </a:r>
          <a:endParaRPr lang="en-US" sz="2300" kern="1200" dirty="0"/>
        </a:p>
      </dsp:txBody>
      <dsp:txXfrm>
        <a:off x="6531822" y="2240982"/>
        <a:ext cx="1503101" cy="728874"/>
      </dsp:txXfrm>
    </dsp:sp>
    <dsp:sp modelId="{9E44D45D-5F27-405F-94BE-F368F0E3BA38}">
      <dsp:nvSpPr>
        <dsp:cNvPr id="0" name=""/>
        <dsp:cNvSpPr/>
      </dsp:nvSpPr>
      <dsp:spPr>
        <a:xfrm rot="3907178">
          <a:off x="1127698" y="2811882"/>
          <a:ext cx="1472176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1472176" y="1612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826982" y="2791206"/>
        <a:ext cx="73608" cy="73608"/>
      </dsp:txXfrm>
    </dsp:sp>
    <dsp:sp modelId="{70E3549B-412A-4958-BD17-480421AE9BD4}">
      <dsp:nvSpPr>
        <dsp:cNvPr id="0" name=""/>
        <dsp:cNvSpPr/>
      </dsp:nvSpPr>
      <dsp:spPr>
        <a:xfrm>
          <a:off x="2173477" y="3108667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0" i="0" u="none" kern="1200" dirty="0" smtClean="0"/>
            <a:t>12.12.2014-23.01.2015</a:t>
          </a:r>
          <a:endParaRPr lang="en-US" sz="2300" kern="1200" dirty="0"/>
        </a:p>
      </dsp:txBody>
      <dsp:txXfrm>
        <a:off x="2196153" y="3131343"/>
        <a:ext cx="1503101" cy="728874"/>
      </dsp:txXfrm>
    </dsp:sp>
    <dsp:sp modelId="{5694E1D1-1F1F-4E3E-8ACA-D30B101CB16A}">
      <dsp:nvSpPr>
        <dsp:cNvPr id="0" name=""/>
        <dsp:cNvSpPr/>
      </dsp:nvSpPr>
      <dsp:spPr>
        <a:xfrm>
          <a:off x="3721930" y="3479653"/>
          <a:ext cx="619381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619381" y="161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016136" y="3480296"/>
        <a:ext cx="30969" cy="30969"/>
      </dsp:txXfrm>
    </dsp:sp>
    <dsp:sp modelId="{B418D506-D26F-4A35-8A69-38C38B931671}">
      <dsp:nvSpPr>
        <dsp:cNvPr id="0" name=""/>
        <dsp:cNvSpPr/>
      </dsp:nvSpPr>
      <dsp:spPr>
        <a:xfrm>
          <a:off x="4341312" y="3108667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2 </a:t>
          </a:r>
          <a:r>
            <a:rPr lang="en-US" sz="2300" kern="1200" dirty="0" err="1" smtClean="0"/>
            <a:t>proiecte</a:t>
          </a:r>
          <a:endParaRPr lang="en-US" sz="2300" kern="1200" dirty="0"/>
        </a:p>
      </dsp:txBody>
      <dsp:txXfrm>
        <a:off x="4363988" y="3131343"/>
        <a:ext cx="1503101" cy="728874"/>
      </dsp:txXfrm>
    </dsp:sp>
    <dsp:sp modelId="{C59B0E4A-DC3B-45FE-AD4C-70D3C51CB1F4}">
      <dsp:nvSpPr>
        <dsp:cNvPr id="0" name=""/>
        <dsp:cNvSpPr/>
      </dsp:nvSpPr>
      <dsp:spPr>
        <a:xfrm>
          <a:off x="5889765" y="3479653"/>
          <a:ext cx="619381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619381" y="161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183971" y="3480296"/>
        <a:ext cx="30969" cy="30969"/>
      </dsp:txXfrm>
    </dsp:sp>
    <dsp:sp modelId="{AE08CA0A-4512-4D08-95A4-6C19230D9C5D}">
      <dsp:nvSpPr>
        <dsp:cNvPr id="0" name=""/>
        <dsp:cNvSpPr/>
      </dsp:nvSpPr>
      <dsp:spPr>
        <a:xfrm>
          <a:off x="6509146" y="3108667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1 </a:t>
          </a:r>
          <a:r>
            <a:rPr lang="en-US" sz="2300" kern="1200" dirty="0" err="1" smtClean="0"/>
            <a:t>contractat</a:t>
          </a:r>
          <a:endParaRPr lang="en-US" sz="2300" kern="1200" dirty="0"/>
        </a:p>
      </dsp:txBody>
      <dsp:txXfrm>
        <a:off x="6531822" y="3131343"/>
        <a:ext cx="1503101" cy="72887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5D7573-332E-4C32-8298-973BA1BB30D7}">
      <dsp:nvSpPr>
        <dsp:cNvPr id="0" name=""/>
        <dsp:cNvSpPr/>
      </dsp:nvSpPr>
      <dsp:spPr>
        <a:xfrm>
          <a:off x="2360" y="1773126"/>
          <a:ext cx="1551736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421</a:t>
          </a:r>
          <a:endParaRPr lang="en-US" sz="2300" kern="1200" dirty="0"/>
        </a:p>
      </dsp:txBody>
      <dsp:txXfrm>
        <a:off x="25036" y="1795802"/>
        <a:ext cx="1506384" cy="728874"/>
      </dsp:txXfrm>
    </dsp:sp>
    <dsp:sp modelId="{FE0C88BA-1D4F-4323-9881-3ED503F3B262}">
      <dsp:nvSpPr>
        <dsp:cNvPr id="0" name=""/>
        <dsp:cNvSpPr/>
      </dsp:nvSpPr>
      <dsp:spPr>
        <a:xfrm rot="17692822">
          <a:off x="1127698" y="1476341"/>
          <a:ext cx="1472176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1472176" y="1612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826982" y="1455665"/>
        <a:ext cx="73608" cy="73608"/>
      </dsp:txXfrm>
    </dsp:sp>
    <dsp:sp modelId="{AF1D5DA6-5580-4F18-97AA-96BD6B4612CB}">
      <dsp:nvSpPr>
        <dsp:cNvPr id="0" name=""/>
        <dsp:cNvSpPr/>
      </dsp:nvSpPr>
      <dsp:spPr>
        <a:xfrm>
          <a:off x="2173477" y="437585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0" i="0" u="none" kern="1200" dirty="0" smtClean="0"/>
            <a:t>06.09.2013-07.10.2013</a:t>
          </a:r>
          <a:endParaRPr lang="en-US" sz="2300" kern="1200" dirty="0"/>
        </a:p>
      </dsp:txBody>
      <dsp:txXfrm>
        <a:off x="2196153" y="460261"/>
        <a:ext cx="1503101" cy="728874"/>
      </dsp:txXfrm>
    </dsp:sp>
    <dsp:sp modelId="{4CFDB2CC-A463-4DFF-AD6B-BDA504F705B5}">
      <dsp:nvSpPr>
        <dsp:cNvPr id="0" name=""/>
        <dsp:cNvSpPr/>
      </dsp:nvSpPr>
      <dsp:spPr>
        <a:xfrm>
          <a:off x="3721930" y="808571"/>
          <a:ext cx="619381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619381" y="161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016136" y="809214"/>
        <a:ext cx="30969" cy="30969"/>
      </dsp:txXfrm>
    </dsp:sp>
    <dsp:sp modelId="{5B2E6CA1-EE71-477F-A664-ACC8FDEFD402}">
      <dsp:nvSpPr>
        <dsp:cNvPr id="0" name=""/>
        <dsp:cNvSpPr/>
      </dsp:nvSpPr>
      <dsp:spPr>
        <a:xfrm>
          <a:off x="4341312" y="437585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0 </a:t>
          </a:r>
          <a:r>
            <a:rPr lang="en-US" sz="2300" kern="1200" dirty="0" err="1" smtClean="0"/>
            <a:t>proiecte</a:t>
          </a:r>
          <a:endParaRPr lang="en-US" sz="2300" kern="1200" dirty="0"/>
        </a:p>
      </dsp:txBody>
      <dsp:txXfrm>
        <a:off x="4363988" y="460261"/>
        <a:ext cx="1503101" cy="728874"/>
      </dsp:txXfrm>
    </dsp:sp>
    <dsp:sp modelId="{82BBDDE7-F46C-4E79-95D5-A0CE37101BFF}">
      <dsp:nvSpPr>
        <dsp:cNvPr id="0" name=""/>
        <dsp:cNvSpPr/>
      </dsp:nvSpPr>
      <dsp:spPr>
        <a:xfrm rot="19457599">
          <a:off x="1482401" y="1921521"/>
          <a:ext cx="762770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762770" y="1612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844717" y="1918580"/>
        <a:ext cx="38138" cy="38138"/>
      </dsp:txXfrm>
    </dsp:sp>
    <dsp:sp modelId="{9E547D65-E2BE-4181-96F6-96575A610BF5}">
      <dsp:nvSpPr>
        <dsp:cNvPr id="0" name=""/>
        <dsp:cNvSpPr/>
      </dsp:nvSpPr>
      <dsp:spPr>
        <a:xfrm>
          <a:off x="2173477" y="1327946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0" i="0" u="none" kern="1200" dirty="0" smtClean="0"/>
            <a:t>23.12.2013-27.02.2014</a:t>
          </a:r>
          <a:endParaRPr lang="en-US" sz="2300" kern="1200" dirty="0"/>
        </a:p>
      </dsp:txBody>
      <dsp:txXfrm>
        <a:off x="2196153" y="1350622"/>
        <a:ext cx="1503101" cy="728874"/>
      </dsp:txXfrm>
    </dsp:sp>
    <dsp:sp modelId="{1FC53BEB-C06E-4389-8AAB-38FFBAA82DCA}">
      <dsp:nvSpPr>
        <dsp:cNvPr id="0" name=""/>
        <dsp:cNvSpPr/>
      </dsp:nvSpPr>
      <dsp:spPr>
        <a:xfrm>
          <a:off x="3721930" y="1698931"/>
          <a:ext cx="619381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619381" y="161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016136" y="1699575"/>
        <a:ext cx="30969" cy="30969"/>
      </dsp:txXfrm>
    </dsp:sp>
    <dsp:sp modelId="{6CF01E1D-5D6F-498F-984F-84AAD0318F7D}">
      <dsp:nvSpPr>
        <dsp:cNvPr id="0" name=""/>
        <dsp:cNvSpPr/>
      </dsp:nvSpPr>
      <dsp:spPr>
        <a:xfrm>
          <a:off x="4341312" y="1327946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0 </a:t>
          </a:r>
          <a:r>
            <a:rPr lang="en-US" sz="2300" kern="1200" dirty="0" err="1" smtClean="0"/>
            <a:t>proiecte</a:t>
          </a:r>
          <a:endParaRPr lang="en-US" sz="2300" kern="1200" dirty="0"/>
        </a:p>
      </dsp:txBody>
      <dsp:txXfrm>
        <a:off x="4363988" y="1350622"/>
        <a:ext cx="1503101" cy="728874"/>
      </dsp:txXfrm>
    </dsp:sp>
    <dsp:sp modelId="{052A2784-0689-4E79-88AB-EA4B23F3D8C4}">
      <dsp:nvSpPr>
        <dsp:cNvPr id="0" name=""/>
        <dsp:cNvSpPr/>
      </dsp:nvSpPr>
      <dsp:spPr>
        <a:xfrm rot="2142401">
          <a:off x="1482401" y="2366702"/>
          <a:ext cx="762770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762770" y="1612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844717" y="2363760"/>
        <a:ext cx="38138" cy="38138"/>
      </dsp:txXfrm>
    </dsp:sp>
    <dsp:sp modelId="{E7BDCF7E-D328-4B3B-A8D9-4BFE47ABB582}">
      <dsp:nvSpPr>
        <dsp:cNvPr id="0" name=""/>
        <dsp:cNvSpPr/>
      </dsp:nvSpPr>
      <dsp:spPr>
        <a:xfrm>
          <a:off x="2173477" y="2218306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0" i="0" u="none" kern="1200" dirty="0" smtClean="0"/>
            <a:t>18.03.2014-28.04.2014</a:t>
          </a:r>
          <a:endParaRPr lang="en-US" sz="2300" kern="1200" dirty="0"/>
        </a:p>
      </dsp:txBody>
      <dsp:txXfrm>
        <a:off x="2196153" y="2240982"/>
        <a:ext cx="1503101" cy="728874"/>
      </dsp:txXfrm>
    </dsp:sp>
    <dsp:sp modelId="{4D941CE7-8D11-4484-B895-C92ECEC69119}">
      <dsp:nvSpPr>
        <dsp:cNvPr id="0" name=""/>
        <dsp:cNvSpPr/>
      </dsp:nvSpPr>
      <dsp:spPr>
        <a:xfrm>
          <a:off x="3721930" y="2589292"/>
          <a:ext cx="619381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619381" y="161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016136" y="2589935"/>
        <a:ext cx="30969" cy="30969"/>
      </dsp:txXfrm>
    </dsp:sp>
    <dsp:sp modelId="{EB41761B-9116-4552-AA32-DB281FA6EDC1}">
      <dsp:nvSpPr>
        <dsp:cNvPr id="0" name=""/>
        <dsp:cNvSpPr/>
      </dsp:nvSpPr>
      <dsp:spPr>
        <a:xfrm>
          <a:off x="4341312" y="2218306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1 </a:t>
          </a:r>
          <a:r>
            <a:rPr lang="en-US" sz="2300" kern="1200" dirty="0" err="1" smtClean="0"/>
            <a:t>proiect</a:t>
          </a:r>
          <a:endParaRPr lang="en-US" sz="2300" kern="1200" dirty="0"/>
        </a:p>
      </dsp:txBody>
      <dsp:txXfrm>
        <a:off x="4363988" y="2240982"/>
        <a:ext cx="1503101" cy="728874"/>
      </dsp:txXfrm>
    </dsp:sp>
    <dsp:sp modelId="{1AEBA3E6-A91A-4079-B4DD-91495AFEACB7}">
      <dsp:nvSpPr>
        <dsp:cNvPr id="0" name=""/>
        <dsp:cNvSpPr/>
      </dsp:nvSpPr>
      <dsp:spPr>
        <a:xfrm>
          <a:off x="5889765" y="2589292"/>
          <a:ext cx="619381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619381" y="161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183971" y="2589935"/>
        <a:ext cx="30969" cy="30969"/>
      </dsp:txXfrm>
    </dsp:sp>
    <dsp:sp modelId="{AA7CC630-0DFC-46F4-8079-A95F9BD7F9D9}">
      <dsp:nvSpPr>
        <dsp:cNvPr id="0" name=""/>
        <dsp:cNvSpPr/>
      </dsp:nvSpPr>
      <dsp:spPr>
        <a:xfrm>
          <a:off x="6509146" y="2218306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0 </a:t>
          </a:r>
          <a:r>
            <a:rPr lang="en-US" sz="2300" kern="1200" dirty="0" err="1" smtClean="0"/>
            <a:t>contracte</a:t>
          </a:r>
          <a:endParaRPr lang="en-US" sz="2300" kern="1200" dirty="0"/>
        </a:p>
      </dsp:txBody>
      <dsp:txXfrm>
        <a:off x="6531822" y="2240982"/>
        <a:ext cx="1503101" cy="728874"/>
      </dsp:txXfrm>
    </dsp:sp>
    <dsp:sp modelId="{4631F083-D056-49D3-9D12-3425E8068961}">
      <dsp:nvSpPr>
        <dsp:cNvPr id="0" name=""/>
        <dsp:cNvSpPr/>
      </dsp:nvSpPr>
      <dsp:spPr>
        <a:xfrm rot="3907178">
          <a:off x="1127698" y="2811882"/>
          <a:ext cx="1472176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1472176" y="1612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826982" y="2791206"/>
        <a:ext cx="73608" cy="73608"/>
      </dsp:txXfrm>
    </dsp:sp>
    <dsp:sp modelId="{F4FFAA3B-6093-4446-BB00-1AE13E84EFA3}">
      <dsp:nvSpPr>
        <dsp:cNvPr id="0" name=""/>
        <dsp:cNvSpPr/>
      </dsp:nvSpPr>
      <dsp:spPr>
        <a:xfrm>
          <a:off x="2173477" y="3108667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0" i="0" u="none" kern="1200" dirty="0" smtClean="0"/>
            <a:t>12.12.2014-23.01.2015</a:t>
          </a:r>
          <a:endParaRPr lang="en-US" sz="2300" kern="1200" dirty="0"/>
        </a:p>
      </dsp:txBody>
      <dsp:txXfrm>
        <a:off x="2196153" y="3131343"/>
        <a:ext cx="1503101" cy="728874"/>
      </dsp:txXfrm>
    </dsp:sp>
    <dsp:sp modelId="{E0C5DCF2-0C9C-400A-93A8-ADAA80FCFAFE}">
      <dsp:nvSpPr>
        <dsp:cNvPr id="0" name=""/>
        <dsp:cNvSpPr/>
      </dsp:nvSpPr>
      <dsp:spPr>
        <a:xfrm>
          <a:off x="3721930" y="3479653"/>
          <a:ext cx="619381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619381" y="161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016136" y="3480296"/>
        <a:ext cx="30969" cy="30969"/>
      </dsp:txXfrm>
    </dsp:sp>
    <dsp:sp modelId="{274A0B86-57B7-40D5-A003-46E06EFA5F16}">
      <dsp:nvSpPr>
        <dsp:cNvPr id="0" name=""/>
        <dsp:cNvSpPr/>
      </dsp:nvSpPr>
      <dsp:spPr>
        <a:xfrm>
          <a:off x="4341312" y="3108667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1 </a:t>
          </a:r>
          <a:r>
            <a:rPr lang="en-US" sz="2300" kern="1200" dirty="0" err="1" smtClean="0"/>
            <a:t>proiect</a:t>
          </a:r>
          <a:endParaRPr lang="en-US" sz="2300" kern="1200" dirty="0"/>
        </a:p>
      </dsp:txBody>
      <dsp:txXfrm>
        <a:off x="4363988" y="3131343"/>
        <a:ext cx="1503101" cy="728874"/>
      </dsp:txXfrm>
    </dsp:sp>
    <dsp:sp modelId="{642843A7-BC2A-47DB-BD54-7FFCF2C15492}">
      <dsp:nvSpPr>
        <dsp:cNvPr id="0" name=""/>
        <dsp:cNvSpPr/>
      </dsp:nvSpPr>
      <dsp:spPr>
        <a:xfrm>
          <a:off x="5889765" y="3479653"/>
          <a:ext cx="619381" cy="32255"/>
        </a:xfrm>
        <a:custGeom>
          <a:avLst/>
          <a:gdLst/>
          <a:ahLst/>
          <a:cxnLst/>
          <a:rect l="0" t="0" r="0" b="0"/>
          <a:pathLst>
            <a:path>
              <a:moveTo>
                <a:pt x="0" y="16127"/>
              </a:moveTo>
              <a:lnTo>
                <a:pt x="619381" y="161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183971" y="3480296"/>
        <a:ext cx="30969" cy="30969"/>
      </dsp:txXfrm>
    </dsp:sp>
    <dsp:sp modelId="{A31B60F9-17CB-4B2E-99A6-6BCE233B73D2}">
      <dsp:nvSpPr>
        <dsp:cNvPr id="0" name=""/>
        <dsp:cNvSpPr/>
      </dsp:nvSpPr>
      <dsp:spPr>
        <a:xfrm>
          <a:off x="6509146" y="3108667"/>
          <a:ext cx="1548453" cy="774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In curs de </a:t>
          </a:r>
          <a:r>
            <a:rPr lang="en-US" sz="2300" kern="1200" dirty="0" err="1" smtClean="0"/>
            <a:t>verificare</a:t>
          </a:r>
          <a:endParaRPr lang="en-US" sz="2300" kern="1200" dirty="0"/>
        </a:p>
      </dsp:txBody>
      <dsp:txXfrm>
        <a:off x="6531822" y="3131343"/>
        <a:ext cx="1503101" cy="72887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5D7573-332E-4C32-8298-973BA1BB30D7}">
      <dsp:nvSpPr>
        <dsp:cNvPr id="0" name=""/>
        <dsp:cNvSpPr/>
      </dsp:nvSpPr>
      <dsp:spPr>
        <a:xfrm>
          <a:off x="3444" y="1630728"/>
          <a:ext cx="2122538" cy="10590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 57 </a:t>
          </a:r>
          <a:r>
            <a:rPr lang="en-US" sz="2200" kern="1200" dirty="0" err="1" smtClean="0"/>
            <a:t>proiecte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depuse</a:t>
          </a:r>
          <a:r>
            <a:rPr lang="en-US" sz="2200" kern="1200" dirty="0" smtClean="0"/>
            <a:t> la GAL</a:t>
          </a:r>
          <a:endParaRPr lang="en-US" sz="2200" kern="1200" dirty="0"/>
        </a:p>
      </dsp:txBody>
      <dsp:txXfrm>
        <a:off x="34462" y="1661746"/>
        <a:ext cx="2060502" cy="996987"/>
      </dsp:txXfrm>
    </dsp:sp>
    <dsp:sp modelId="{5BFEA615-A44F-41A3-B355-351FAE07D02F}">
      <dsp:nvSpPr>
        <dsp:cNvPr id="0" name=""/>
        <dsp:cNvSpPr/>
      </dsp:nvSpPr>
      <dsp:spPr>
        <a:xfrm>
          <a:off x="2125982" y="2138179"/>
          <a:ext cx="847219" cy="44121"/>
        </a:xfrm>
        <a:custGeom>
          <a:avLst/>
          <a:gdLst/>
          <a:ahLst/>
          <a:cxnLst/>
          <a:rect l="0" t="0" r="0" b="0"/>
          <a:pathLst>
            <a:path>
              <a:moveTo>
                <a:pt x="0" y="22060"/>
              </a:moveTo>
              <a:lnTo>
                <a:pt x="847219" y="2206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528411" y="2139059"/>
        <a:ext cx="42360" cy="42360"/>
      </dsp:txXfrm>
    </dsp:sp>
    <dsp:sp modelId="{5E971E67-8094-4BEF-A586-D37FE6768B2D}">
      <dsp:nvSpPr>
        <dsp:cNvPr id="0" name=""/>
        <dsp:cNvSpPr/>
      </dsp:nvSpPr>
      <dsp:spPr>
        <a:xfrm>
          <a:off x="2973201" y="1630728"/>
          <a:ext cx="2118047" cy="10590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57 </a:t>
          </a:r>
          <a:r>
            <a:rPr lang="en-US" sz="2200" kern="1200" dirty="0" err="1" smtClean="0"/>
            <a:t>proiecte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depuse</a:t>
          </a:r>
          <a:r>
            <a:rPr lang="en-US" sz="2200" kern="1200" dirty="0" smtClean="0"/>
            <a:t> la APDRP</a:t>
          </a:r>
          <a:endParaRPr lang="en-US" sz="2200" kern="1200" dirty="0"/>
        </a:p>
      </dsp:txBody>
      <dsp:txXfrm>
        <a:off x="3004219" y="1661746"/>
        <a:ext cx="2056011" cy="996987"/>
      </dsp:txXfrm>
    </dsp:sp>
    <dsp:sp modelId="{EEBA41DB-B689-4099-80AC-14F6C98C0A1F}">
      <dsp:nvSpPr>
        <dsp:cNvPr id="0" name=""/>
        <dsp:cNvSpPr/>
      </dsp:nvSpPr>
      <dsp:spPr>
        <a:xfrm rot="18289469">
          <a:off x="4773069" y="1529240"/>
          <a:ext cx="1483578" cy="44121"/>
        </a:xfrm>
        <a:custGeom>
          <a:avLst/>
          <a:gdLst/>
          <a:ahLst/>
          <a:cxnLst/>
          <a:rect l="0" t="0" r="0" b="0"/>
          <a:pathLst>
            <a:path>
              <a:moveTo>
                <a:pt x="0" y="22060"/>
              </a:moveTo>
              <a:lnTo>
                <a:pt x="1483578" y="2206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477769" y="1514211"/>
        <a:ext cx="74178" cy="74178"/>
      </dsp:txXfrm>
    </dsp:sp>
    <dsp:sp modelId="{AC75AEC1-EBC9-41B2-9A1E-D5D9524F17FE}">
      <dsp:nvSpPr>
        <dsp:cNvPr id="0" name=""/>
        <dsp:cNvSpPr/>
      </dsp:nvSpPr>
      <dsp:spPr>
        <a:xfrm>
          <a:off x="5938468" y="412850"/>
          <a:ext cx="2118047" cy="1059023"/>
        </a:xfrm>
        <a:prstGeom prst="roundRect">
          <a:avLst>
            <a:gd name="adj" fmla="val 10000"/>
          </a:avLst>
        </a:prstGeom>
        <a:solidFill>
          <a:schemeClr val="accent3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42 </a:t>
          </a:r>
          <a:r>
            <a:rPr lang="en-US" sz="2200" kern="1200" dirty="0" err="1" smtClean="0"/>
            <a:t>beneficiari</a:t>
          </a:r>
          <a:r>
            <a:rPr lang="en-US" sz="2200" kern="1200" dirty="0" smtClean="0"/>
            <a:t> au </a:t>
          </a:r>
          <a:r>
            <a:rPr lang="en-US" sz="2200" kern="1200" dirty="0" err="1" smtClean="0"/>
            <a:t>semnat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contracte</a:t>
          </a:r>
          <a:r>
            <a:rPr lang="en-US" sz="2200" kern="1200" dirty="0" smtClean="0"/>
            <a:t> de </a:t>
          </a:r>
          <a:r>
            <a:rPr lang="en-US" sz="2200" kern="1200" dirty="0" err="1" smtClean="0"/>
            <a:t>finantare</a:t>
          </a:r>
          <a:endParaRPr lang="en-US" sz="2200" kern="1200" dirty="0"/>
        </a:p>
      </dsp:txBody>
      <dsp:txXfrm>
        <a:off x="5969486" y="443868"/>
        <a:ext cx="2056011" cy="996987"/>
      </dsp:txXfrm>
    </dsp:sp>
    <dsp:sp modelId="{4017822F-3553-4D6D-A757-0B5F38927E57}">
      <dsp:nvSpPr>
        <dsp:cNvPr id="0" name=""/>
        <dsp:cNvSpPr/>
      </dsp:nvSpPr>
      <dsp:spPr>
        <a:xfrm>
          <a:off x="5091249" y="2138179"/>
          <a:ext cx="847219" cy="44121"/>
        </a:xfrm>
        <a:custGeom>
          <a:avLst/>
          <a:gdLst/>
          <a:ahLst/>
          <a:cxnLst/>
          <a:rect l="0" t="0" r="0" b="0"/>
          <a:pathLst>
            <a:path>
              <a:moveTo>
                <a:pt x="0" y="22060"/>
              </a:moveTo>
              <a:lnTo>
                <a:pt x="847219" y="2206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493678" y="2139059"/>
        <a:ext cx="42360" cy="42360"/>
      </dsp:txXfrm>
    </dsp:sp>
    <dsp:sp modelId="{3D6AA27C-0A8C-47AE-A949-1B7E27E58EBE}">
      <dsp:nvSpPr>
        <dsp:cNvPr id="0" name=""/>
        <dsp:cNvSpPr/>
      </dsp:nvSpPr>
      <dsp:spPr>
        <a:xfrm>
          <a:off x="5938468" y="1630728"/>
          <a:ext cx="2118047" cy="1059023"/>
        </a:xfrm>
        <a:prstGeom prst="roundRect">
          <a:avLst>
            <a:gd name="adj" fmla="val 10000"/>
          </a:avLst>
        </a:prstGeom>
        <a:solidFill>
          <a:schemeClr val="accent2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10 </a:t>
          </a:r>
          <a:r>
            <a:rPr lang="en-US" sz="2200" kern="1200" dirty="0" err="1" smtClean="0"/>
            <a:t>proiecte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declarate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neeligibile</a:t>
          </a:r>
          <a:endParaRPr lang="en-US" sz="2200" kern="1200" dirty="0"/>
        </a:p>
      </dsp:txBody>
      <dsp:txXfrm>
        <a:off x="5969486" y="1661746"/>
        <a:ext cx="2056011" cy="996987"/>
      </dsp:txXfrm>
    </dsp:sp>
    <dsp:sp modelId="{F2C096AE-989A-4D04-8686-F859701488F2}">
      <dsp:nvSpPr>
        <dsp:cNvPr id="0" name=""/>
        <dsp:cNvSpPr/>
      </dsp:nvSpPr>
      <dsp:spPr>
        <a:xfrm rot="3310531">
          <a:off x="4773069" y="2747118"/>
          <a:ext cx="1483578" cy="44121"/>
        </a:xfrm>
        <a:custGeom>
          <a:avLst/>
          <a:gdLst/>
          <a:ahLst/>
          <a:cxnLst/>
          <a:rect l="0" t="0" r="0" b="0"/>
          <a:pathLst>
            <a:path>
              <a:moveTo>
                <a:pt x="0" y="22060"/>
              </a:moveTo>
              <a:lnTo>
                <a:pt x="1483578" y="2206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477769" y="2732089"/>
        <a:ext cx="74178" cy="74178"/>
      </dsp:txXfrm>
    </dsp:sp>
    <dsp:sp modelId="{725403EE-F5C5-4684-8C19-E85959EC86BA}">
      <dsp:nvSpPr>
        <dsp:cNvPr id="0" name=""/>
        <dsp:cNvSpPr/>
      </dsp:nvSpPr>
      <dsp:spPr>
        <a:xfrm>
          <a:off x="5938468" y="2848605"/>
          <a:ext cx="2118047" cy="1059023"/>
        </a:xfrm>
        <a:prstGeom prst="roundRect">
          <a:avLst>
            <a:gd name="adj" fmla="val 10000"/>
          </a:avLst>
        </a:prstGeom>
        <a:solidFill>
          <a:schemeClr val="accent6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6"/>
        </a:fillRef>
        <a:effectRef idx="1">
          <a:schemeClr val="accent6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5 </a:t>
          </a:r>
          <a:r>
            <a:rPr lang="en-US" sz="2200" kern="1200" dirty="0" err="1" smtClean="0"/>
            <a:t>proiecte</a:t>
          </a:r>
          <a:r>
            <a:rPr lang="en-US" sz="2200" kern="1200" dirty="0" smtClean="0"/>
            <a:t> au </a:t>
          </a:r>
          <a:r>
            <a:rPr lang="en-US" sz="2200" kern="1200" dirty="0" err="1" smtClean="0"/>
            <a:t>fost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retrase</a:t>
          </a:r>
          <a:r>
            <a:rPr lang="en-US" sz="2200" kern="1200" dirty="0" smtClean="0"/>
            <a:t> de la APDRP</a:t>
          </a:r>
          <a:endParaRPr lang="en-US" sz="2200" kern="1200" dirty="0"/>
        </a:p>
      </dsp:txBody>
      <dsp:txXfrm>
        <a:off x="5969486" y="2879623"/>
        <a:ext cx="2056011" cy="99698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5D7573-332E-4C32-8298-973BA1BB30D7}">
      <dsp:nvSpPr>
        <dsp:cNvPr id="0" name=""/>
        <dsp:cNvSpPr/>
      </dsp:nvSpPr>
      <dsp:spPr>
        <a:xfrm>
          <a:off x="1556099" y="0"/>
          <a:ext cx="1419250" cy="7081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2 </a:t>
          </a:r>
          <a:r>
            <a:rPr lang="en-US" sz="2200" kern="1200" dirty="0" err="1" smtClean="0"/>
            <a:t>proiecte</a:t>
          </a:r>
          <a:endParaRPr lang="en-US" sz="2200" kern="1200" dirty="0"/>
        </a:p>
      </dsp:txBody>
      <dsp:txXfrm>
        <a:off x="1576839" y="20740"/>
        <a:ext cx="1377770" cy="666644"/>
      </dsp:txXfrm>
    </dsp:sp>
    <dsp:sp modelId="{071CEEDE-BC83-42B4-B156-EABF68E5CABE}">
      <dsp:nvSpPr>
        <dsp:cNvPr id="0" name=""/>
        <dsp:cNvSpPr/>
      </dsp:nvSpPr>
      <dsp:spPr>
        <a:xfrm>
          <a:off x="2975350" y="264062"/>
          <a:ext cx="566499" cy="180000"/>
        </a:xfrm>
        <a:custGeom>
          <a:avLst/>
          <a:gdLst/>
          <a:ahLst/>
          <a:cxnLst/>
          <a:rect l="0" t="0" r="0" b="0"/>
          <a:pathLst>
            <a:path>
              <a:moveTo>
                <a:pt x="0" y="90000"/>
              </a:moveTo>
              <a:lnTo>
                <a:pt x="566499" y="9000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244437" y="339899"/>
        <a:ext cx="28324" cy="28324"/>
      </dsp:txXfrm>
    </dsp:sp>
    <dsp:sp modelId="{AB511F3E-87AD-4C54-AAB8-E9B949471F69}">
      <dsp:nvSpPr>
        <dsp:cNvPr id="0" name=""/>
        <dsp:cNvSpPr/>
      </dsp:nvSpPr>
      <dsp:spPr>
        <a:xfrm>
          <a:off x="3541849" y="0"/>
          <a:ext cx="1416248" cy="7081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err="1" smtClean="0"/>
            <a:t>Masura</a:t>
          </a:r>
          <a:r>
            <a:rPr lang="en-US" sz="2200" kern="1200" dirty="0" smtClean="0"/>
            <a:t> 313</a:t>
          </a:r>
          <a:endParaRPr lang="en-US" sz="2200" kern="1200" dirty="0"/>
        </a:p>
      </dsp:txBody>
      <dsp:txXfrm>
        <a:off x="3562589" y="20740"/>
        <a:ext cx="1374768" cy="666644"/>
      </dsp:txXfrm>
    </dsp:sp>
    <dsp:sp modelId="{11592F4F-8C69-443D-A832-EA9CB5B88527}">
      <dsp:nvSpPr>
        <dsp:cNvPr id="0" name=""/>
        <dsp:cNvSpPr/>
      </dsp:nvSpPr>
      <dsp:spPr>
        <a:xfrm>
          <a:off x="4958097" y="264062"/>
          <a:ext cx="566499" cy="180000"/>
        </a:xfrm>
        <a:custGeom>
          <a:avLst/>
          <a:gdLst/>
          <a:ahLst/>
          <a:cxnLst/>
          <a:rect l="0" t="0" r="0" b="0"/>
          <a:pathLst>
            <a:path>
              <a:moveTo>
                <a:pt x="0" y="90000"/>
              </a:moveTo>
              <a:lnTo>
                <a:pt x="566499" y="9000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227184" y="339899"/>
        <a:ext cx="28324" cy="28324"/>
      </dsp:txXfrm>
    </dsp:sp>
    <dsp:sp modelId="{67A3A546-4418-4B91-B168-E241FF569323}">
      <dsp:nvSpPr>
        <dsp:cNvPr id="0" name=""/>
        <dsp:cNvSpPr/>
      </dsp:nvSpPr>
      <dsp:spPr>
        <a:xfrm>
          <a:off x="5524596" y="0"/>
          <a:ext cx="1416248" cy="7081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2 </a:t>
          </a:r>
          <a:r>
            <a:rPr lang="en-US" sz="2200" kern="1200" dirty="0" err="1" smtClean="0"/>
            <a:t>proiecte</a:t>
          </a:r>
          <a:endParaRPr lang="en-US" sz="2200" kern="1200" dirty="0"/>
        </a:p>
      </dsp:txBody>
      <dsp:txXfrm>
        <a:off x="5545336" y="20740"/>
        <a:ext cx="1374768" cy="6666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30484F-50A5-4066-8F38-58E18E9C8D07}" type="datetimeFigureOut">
              <a:rPr lang="pl-PL" smtClean="0"/>
              <a:t>2015-04-06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25E473-0C83-4E13-BDB4-586AF8CFCEF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01420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1A6B7D-3074-4F2E-92B0-2F825D92B9EF}" type="datetimeFigureOut">
              <a:rPr lang="pl-PL" smtClean="0"/>
              <a:t>2015-04-06</a:t>
            </a:fld>
            <a:endParaRPr lang="pl-P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C9F359-88E3-4B50-8AF2-82074B41688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13564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C9F359-88E3-4B50-8AF2-82074B416880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814017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92DE9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pl-PL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fld id="{4B84995B-29C8-422D-9B21-525CCD02B03A}" type="datetime1">
              <a:rPr lang="pl-PL" smtClean="0"/>
              <a:t>2015-04-06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fld id="{415EA61C-2AE6-4349-A3A4-5A752DCED3E9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28022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2E2A8-66E9-4C33-988E-72F52FEC2B14}" type="datetime1">
              <a:rPr lang="pl-PL" smtClean="0"/>
              <a:t>2015-04-06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EA61C-2AE6-4349-A3A4-5A752DCED3E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4343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9BCFA-C26C-4985-AF97-D326D1079A0A}" type="datetime1">
              <a:rPr lang="pl-PL" smtClean="0"/>
              <a:t>2015-04-06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EA61C-2AE6-4349-A3A4-5A752DCED3E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602622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EC1D-372A-492C-B81A-013852AF9FA8}" type="datetime1">
              <a:rPr lang="pl-PL" smtClean="0"/>
              <a:t>2015-04-06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EA61C-2AE6-4349-A3A4-5A752DCED3E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150115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92DE99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8715-9207-4A13-995C-F1773576032B}" type="datetime1">
              <a:rPr lang="pl-PL" smtClean="0"/>
              <a:t>2015-04-06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EA61C-2AE6-4349-A3A4-5A752DCED3E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926369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8F680-9287-4DC3-B4A6-E401BF8DF57F}" type="datetime1">
              <a:rPr lang="pl-PL" smtClean="0"/>
              <a:t>2015-04-06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EA61C-2AE6-4349-A3A4-5A752DCED3E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150946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AED71-CA1F-4220-9345-2E2C0EAE294D}" type="datetime1">
              <a:rPr lang="pl-PL" smtClean="0"/>
              <a:t>2015-04-06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EA61C-2AE6-4349-A3A4-5A752DCED3E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04810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109E7-6DF7-41FE-B8E7-87BDD7E30C83}" type="datetime1">
              <a:rPr lang="pl-PL" smtClean="0"/>
              <a:t>2015-04-06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EA61C-2AE6-4349-A3A4-5A752DCED3E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37055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E1243-0867-4B61-9224-7E139B3BA980}" type="datetime1">
              <a:rPr lang="pl-PL" smtClean="0"/>
              <a:t>2015-04-06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EA61C-2AE6-4349-A3A4-5A752DCED3E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540579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00134-FA56-4654-B389-EEC3D56CFAAF}" type="datetime1">
              <a:rPr lang="pl-PL" smtClean="0"/>
              <a:t>2015-04-06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EA61C-2AE6-4349-A3A4-5A752DCED3E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221712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875D2-6527-47AF-A66D-539736A63B7D}" type="datetime1">
              <a:rPr lang="pl-PL" smtClean="0"/>
              <a:t>2015-04-06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EA61C-2AE6-4349-A3A4-5A752DCED3E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340321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pl-P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pl-PL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fld id="{5F1BF796-BA73-46A6-8418-F60954EE6FE2}" type="datetime1">
              <a:rPr lang="pl-PL" smtClean="0"/>
              <a:t>2015-04-06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fld id="{415EA61C-2AE6-4349-A3A4-5A752DCED3E9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75012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1"/>
          <p:cNvSpPr txBox="1">
            <a:spLocks/>
          </p:cNvSpPr>
          <p:nvPr/>
        </p:nvSpPr>
        <p:spPr>
          <a:xfrm>
            <a:off x="323528" y="2564904"/>
            <a:ext cx="8419685" cy="1321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>
                <a:solidFill>
                  <a:srgbClr val="63C991"/>
                </a:solidFill>
              </a:rPr>
              <a:t>GAL MUSCELEAN SI EUROPEAN</a:t>
            </a:r>
            <a:endParaRPr lang="pl-PL" dirty="0">
              <a:solidFill>
                <a:srgbClr val="63C99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651899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2509676519"/>
              </p:ext>
            </p:extLst>
          </p:nvPr>
        </p:nvGraphicFramePr>
        <p:xfrm>
          <a:off x="467544" y="2035870"/>
          <a:ext cx="8059960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0" y="1340768"/>
            <a:ext cx="9144000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spc="100" dirty="0" err="1">
                <a:latin typeface="Calibri" panose="020F0502020204030204" pitchFamily="34" charset="0"/>
              </a:rPr>
              <a:t>Masura</a:t>
            </a:r>
            <a:r>
              <a:rPr lang="en-US" sz="2800" b="1" spc="100" dirty="0">
                <a:latin typeface="Calibri" panose="020F0502020204030204" pitchFamily="34" charset="0"/>
              </a:rPr>
              <a:t> 421 – </a:t>
            </a:r>
            <a:r>
              <a:rPr lang="en-US" sz="2800" spc="100" dirty="0" err="1">
                <a:latin typeface="Calibri" panose="020F0502020204030204" pitchFamily="34" charset="0"/>
              </a:rPr>
              <a:t>Proiecte</a:t>
            </a:r>
            <a:r>
              <a:rPr lang="en-US" sz="2800" spc="100" dirty="0">
                <a:latin typeface="Calibri" panose="020F0502020204030204" pitchFamily="34" charset="0"/>
              </a:rPr>
              <a:t> de </a:t>
            </a:r>
            <a:r>
              <a:rPr lang="en-US" sz="2800" spc="100" dirty="0" err="1">
                <a:latin typeface="Calibri" panose="020F0502020204030204" pitchFamily="34" charset="0"/>
              </a:rPr>
              <a:t>cooperare</a:t>
            </a:r>
            <a:endParaRPr lang="es-HN" sz="2800" spc="1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2071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D95D7573-332E-4C32-8298-973BA1BB30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graphicEl>
                                              <a:dgm id="{D95D7573-332E-4C32-8298-973BA1BB30D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FE0C88BA-1D4F-4323-9881-3ED503F3B2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graphicEl>
                                              <a:dgm id="{FE0C88BA-1D4F-4323-9881-3ED503F3B26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AF1D5DA6-5580-4F18-97AA-96BD6B4612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>
                                            <p:graphicEl>
                                              <a:dgm id="{AF1D5DA6-5580-4F18-97AA-96BD6B4612C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4CFDB2CC-A463-4DFF-AD6B-BDA504F705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>
                                            <p:graphicEl>
                                              <a:dgm id="{4CFDB2CC-A463-4DFF-AD6B-BDA504F705B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5B2E6CA1-EE71-477F-A664-ACC8FDEFD4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>
                                            <p:graphicEl>
                                              <a:dgm id="{5B2E6CA1-EE71-477F-A664-ACC8FDEFD40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82BBDDE7-F46C-4E79-95D5-A0CE37101B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>
                                            <p:graphicEl>
                                              <a:dgm id="{82BBDDE7-F46C-4E79-95D5-A0CE37101BF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9E547D65-E2BE-4181-96F6-96575A610B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>
                                            <p:graphicEl>
                                              <a:dgm id="{9E547D65-E2BE-4181-96F6-96575A610BF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1FC53BEB-C06E-4389-8AAB-38FFBAA82D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">
                                            <p:graphicEl>
                                              <a:dgm id="{1FC53BEB-C06E-4389-8AAB-38FFBAA82DC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6CF01E1D-5D6F-498F-984F-84AAD0318F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>
                                            <p:graphicEl>
                                              <a:dgm id="{6CF01E1D-5D6F-498F-984F-84AAD0318F7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052A2784-0689-4E79-88AB-EA4B23F3D8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">
                                            <p:graphicEl>
                                              <a:dgm id="{052A2784-0689-4E79-88AB-EA4B23F3D8C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7BDCF7E-D328-4B3B-A8D9-4BFE47ABB5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">
                                            <p:graphicEl>
                                              <a:dgm id="{E7BDCF7E-D328-4B3B-A8D9-4BFE47ABB58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4D941CE7-8D11-4484-B895-C92ECEC691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">
                                            <p:graphicEl>
                                              <a:dgm id="{4D941CE7-8D11-4484-B895-C92ECEC6911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B41761B-9116-4552-AA32-DB281FA6ED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9">
                                            <p:graphicEl>
                                              <a:dgm id="{EB41761B-9116-4552-AA32-DB281FA6EDC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1AEBA3E6-A91A-4079-B4DD-91495AFEAC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9">
                                            <p:graphicEl>
                                              <a:dgm id="{1AEBA3E6-A91A-4079-B4DD-91495AFEACB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AA7CC630-0DFC-46F4-8079-A95F9BD7F9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9">
                                            <p:graphicEl>
                                              <a:dgm id="{AA7CC630-0DFC-46F4-8079-A95F9BD7F9D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4631F083-D056-49D3-9D12-3425E80689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9">
                                            <p:graphicEl>
                                              <a:dgm id="{4631F083-D056-49D3-9D12-3425E806896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F4FFAA3B-6093-4446-BB00-1AE13E84EF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9">
                                            <p:graphicEl>
                                              <a:dgm id="{F4FFAA3B-6093-4446-BB00-1AE13E84EFA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0C5DCF2-0C9C-400A-93A8-ADAA80FCFA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9">
                                            <p:graphicEl>
                                              <a:dgm id="{E0C5DCF2-0C9C-400A-93A8-ADAA80FCFAF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274A0B86-57B7-40D5-A003-46E06EFA5F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9">
                                            <p:graphicEl>
                                              <a:dgm id="{274A0B86-57B7-40D5-A003-46E06EFA5F1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642843A7-BC2A-47DB-BD54-7FFCF2C154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9">
                                            <p:graphicEl>
                                              <a:dgm id="{642843A7-BC2A-47DB-BD54-7FFCF2C1549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A31B60F9-17CB-4B2E-99A6-6BCE233B73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9">
                                            <p:graphicEl>
                                              <a:dgm id="{A31B60F9-17CB-4B2E-99A6-6BCE233B73D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Sub>
          <a:bldDgm bld="one"/>
        </p:bldSub>
      </p:bldGraphic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770678068"/>
              </p:ext>
            </p:extLst>
          </p:nvPr>
        </p:nvGraphicFramePr>
        <p:xfrm>
          <a:off x="467544" y="2060848"/>
          <a:ext cx="8059960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0" y="1340768"/>
            <a:ext cx="9144000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spc="100" dirty="0" smtClean="0">
                <a:latin typeface="Calibri" panose="020F0502020204030204" pitchFamily="34" charset="0"/>
              </a:rPr>
              <a:t>SITUATIE PROIECTE 12.02.2015</a:t>
            </a:r>
            <a:endParaRPr lang="es-HN" sz="2800" spc="1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6924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D95D7573-332E-4C32-8298-973BA1BB30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graphicEl>
                                              <a:dgm id="{D95D7573-332E-4C32-8298-973BA1BB30D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5BFEA615-A44F-41A3-B355-351FAE07D0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graphicEl>
                                              <a:dgm id="{5BFEA615-A44F-41A3-B355-351FAE07D02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5E971E67-8094-4BEF-A586-D37FE6768B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>
                                            <p:graphicEl>
                                              <a:dgm id="{5E971E67-8094-4BEF-A586-D37FE6768B2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EBA41DB-B689-4099-80AC-14F6C98C0A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>
                                            <p:graphicEl>
                                              <a:dgm id="{EEBA41DB-B689-4099-80AC-14F6C98C0A1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AC75AEC1-EBC9-41B2-9A1E-D5D9524F17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>
                                            <p:graphicEl>
                                              <a:dgm id="{AC75AEC1-EBC9-41B2-9A1E-D5D9524F17F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4017822F-3553-4D6D-A757-0B5F38927E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>
                                            <p:graphicEl>
                                              <a:dgm id="{4017822F-3553-4D6D-A757-0B5F38927E5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3D6AA27C-0A8C-47AE-A949-1B7E27E58E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>
                                            <p:graphicEl>
                                              <a:dgm id="{3D6AA27C-0A8C-47AE-A949-1B7E27E58EB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F2C096AE-989A-4D04-8686-F859701488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">
                                            <p:graphicEl>
                                              <a:dgm id="{F2C096AE-989A-4D04-8686-F859701488F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725403EE-F5C5-4684-8C19-E85959EC86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>
                                            <p:graphicEl>
                                              <a:dgm id="{725403EE-F5C5-4684-8C19-E85959EC86B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Sub>
          <a:bldDgm bld="one"/>
        </p:bldSub>
      </p:bldGraphic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EA61C-2AE6-4349-A3A4-5A752DCED3E9}" type="slidenum">
              <a:rPr lang="pl-PL" smtClean="0"/>
              <a:t>12</a:t>
            </a:fld>
            <a:endParaRPr lang="pl-PL"/>
          </a:p>
        </p:txBody>
      </p: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1965732628"/>
              </p:ext>
            </p:extLst>
          </p:nvPr>
        </p:nvGraphicFramePr>
        <p:xfrm>
          <a:off x="179512" y="1340768"/>
          <a:ext cx="8856984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03874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Sub>
          <a:bldChart bld="category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EA61C-2AE6-4349-A3A4-5A752DCED3E9}" type="slidenum">
              <a:rPr lang="pl-PL" smtClean="0"/>
              <a:t>13</a:t>
            </a:fld>
            <a:endParaRPr lang="pl-PL"/>
          </a:p>
        </p:txBody>
      </p:sp>
      <p:graphicFrame>
        <p:nvGraphicFramePr>
          <p:cNvPr id="12" name="Chart 11"/>
          <p:cNvGraphicFramePr/>
          <p:nvPr>
            <p:extLst>
              <p:ext uri="{D42A27DB-BD31-4B8C-83A1-F6EECF244321}">
                <p14:modId xmlns:p14="http://schemas.microsoft.com/office/powerpoint/2010/main" val="3136951587"/>
              </p:ext>
            </p:extLst>
          </p:nvPr>
        </p:nvGraphicFramePr>
        <p:xfrm>
          <a:off x="395536" y="1397000"/>
          <a:ext cx="8424936" cy="4480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64477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chart seriesIdx="-4" categoryIdx="8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>
                                            <p:graphicEl>
                                              <a:chart seriesIdx="-4" categoryIdx="8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>
                                            <p:graphicEl>
                                              <a:chart seriesIdx="-4" categoryIdx="8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chart seriesIdx="-4" categoryIdx="9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>
                                            <p:graphicEl>
                                              <a:chart seriesIdx="-4" categoryIdx="9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>
                                            <p:graphicEl>
                                              <a:chart seriesIdx="-4" categoryIdx="9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chart seriesIdx="-4" categoryIdx="1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2">
                                            <p:graphicEl>
                                              <a:chart seriesIdx="-4" categoryIdx="1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2">
                                            <p:graphicEl>
                                              <a:chart seriesIdx="-4" categoryIdx="1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chart seriesIdx="-4" categoryIdx="1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2">
                                            <p:graphicEl>
                                              <a:chart seriesIdx="-4" categoryIdx="1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2">
                                            <p:graphicEl>
                                              <a:chart seriesIdx="-4" categoryIdx="1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2" grpId="0">
        <p:bldSub>
          <a:bldChart bld="category"/>
        </p:bldSub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EA61C-2AE6-4349-A3A4-5A752DCED3E9}" type="slidenum">
              <a:rPr lang="pl-PL" smtClean="0"/>
              <a:t>14</a:t>
            </a:fld>
            <a:endParaRPr lang="pl-PL"/>
          </a:p>
        </p:txBody>
      </p:sp>
      <p:graphicFrame>
        <p:nvGraphicFramePr>
          <p:cNvPr id="12" name="Chart 11"/>
          <p:cNvGraphicFramePr/>
          <p:nvPr>
            <p:extLst>
              <p:ext uri="{D42A27DB-BD31-4B8C-83A1-F6EECF244321}">
                <p14:modId xmlns:p14="http://schemas.microsoft.com/office/powerpoint/2010/main" val="376369720"/>
              </p:ext>
            </p:extLst>
          </p:nvPr>
        </p:nvGraphicFramePr>
        <p:xfrm>
          <a:off x="395536" y="1397000"/>
          <a:ext cx="8424936" cy="4480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39159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chart seriesIdx="-4" categoryIdx="8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>
                                            <p:graphicEl>
                                              <a:chart seriesIdx="-4" categoryIdx="8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>
                                            <p:graphicEl>
                                              <a:chart seriesIdx="-4" categoryIdx="8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chart seriesIdx="-4" categoryIdx="9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>
                                            <p:graphicEl>
                                              <a:chart seriesIdx="-4" categoryIdx="9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>
                                            <p:graphicEl>
                                              <a:chart seriesIdx="-4" categoryIdx="9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chart seriesIdx="-4" categoryIdx="1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2">
                                            <p:graphicEl>
                                              <a:chart seriesIdx="-4" categoryIdx="1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2">
                                            <p:graphicEl>
                                              <a:chart seriesIdx="-4" categoryIdx="1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chart seriesIdx="-4" categoryIdx="1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2">
                                            <p:graphicEl>
                                              <a:chart seriesIdx="-4" categoryIdx="1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2">
                                            <p:graphicEl>
                                              <a:chart seriesIdx="-4" categoryIdx="1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2" grpId="0">
        <p:bldSub>
          <a:bldChart bld="category"/>
        </p:bldSub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75380648"/>
              </p:ext>
            </p:extLst>
          </p:nvPr>
        </p:nvGraphicFramePr>
        <p:xfrm>
          <a:off x="323528" y="1928788"/>
          <a:ext cx="8496944" cy="7081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179512" y="1268760"/>
            <a:ext cx="9144000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spc="100" dirty="0" err="1" smtClean="0">
                <a:latin typeface="Calibri" panose="020F0502020204030204" pitchFamily="34" charset="0"/>
              </a:rPr>
              <a:t>Albestii</a:t>
            </a:r>
            <a:r>
              <a:rPr lang="en-US" sz="2800" b="1" spc="100" dirty="0" smtClean="0">
                <a:latin typeface="Calibri" panose="020F0502020204030204" pitchFamily="34" charset="0"/>
              </a:rPr>
              <a:t> de </a:t>
            </a:r>
            <a:r>
              <a:rPr lang="en-US" sz="2800" b="1" spc="100" dirty="0" err="1" smtClean="0">
                <a:latin typeface="Calibri" panose="020F0502020204030204" pitchFamily="34" charset="0"/>
              </a:rPr>
              <a:t>Muscel</a:t>
            </a:r>
            <a:endParaRPr lang="es-HN" sz="2800" spc="100" dirty="0">
              <a:latin typeface="Calibri" panose="020F050202020403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6162920"/>
              </p:ext>
            </p:extLst>
          </p:nvPr>
        </p:nvGraphicFramePr>
        <p:xfrm>
          <a:off x="899592" y="2996952"/>
          <a:ext cx="7128792" cy="165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9847"/>
                <a:gridCol w="2304327"/>
                <a:gridCol w="1154418"/>
                <a:gridCol w="1800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Beneficiar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Denumire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Proiect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Masura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Suma </a:t>
                      </a:r>
                      <a:r>
                        <a:rPr lang="en-US" dirty="0" err="1" smtClean="0"/>
                        <a:t>publica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Manta Maria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Construire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dotare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pensiune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99 999 euro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Comuna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Albestii</a:t>
                      </a:r>
                      <a:r>
                        <a:rPr lang="en-US" dirty="0" smtClean="0"/>
                        <a:t> de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Muscel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Drumul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Pietrei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18 800 euro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5301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142994983"/>
              </p:ext>
            </p:extLst>
          </p:nvPr>
        </p:nvGraphicFramePr>
        <p:xfrm>
          <a:off x="323528" y="1928788"/>
          <a:ext cx="8496944" cy="7081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179512" y="1268760"/>
            <a:ext cx="9144000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spc="100" dirty="0" err="1" smtClean="0">
                <a:latin typeface="Calibri" panose="020F0502020204030204" pitchFamily="34" charset="0"/>
              </a:rPr>
              <a:t>Bughea</a:t>
            </a:r>
            <a:r>
              <a:rPr lang="en-US" sz="2800" b="1" spc="100" dirty="0" smtClean="0">
                <a:latin typeface="Calibri" panose="020F0502020204030204" pitchFamily="34" charset="0"/>
              </a:rPr>
              <a:t> de Jos</a:t>
            </a:r>
            <a:endParaRPr lang="es-HN" sz="2800" spc="100" dirty="0">
              <a:latin typeface="Calibri" panose="020F050202020403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4930335"/>
              </p:ext>
            </p:extLst>
          </p:nvPr>
        </p:nvGraphicFramePr>
        <p:xfrm>
          <a:off x="899592" y="2996952"/>
          <a:ext cx="7128792" cy="1285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9847"/>
                <a:gridCol w="2304327"/>
                <a:gridCol w="1154418"/>
                <a:gridCol w="1800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Beneficiar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Denumire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Proiect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Masura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Suma </a:t>
                      </a:r>
                      <a:r>
                        <a:rPr lang="en-US" dirty="0" err="1" smtClean="0"/>
                        <a:t>publica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Comuna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Bughea</a:t>
                      </a:r>
                      <a:r>
                        <a:rPr lang="en-US" dirty="0" smtClean="0"/>
                        <a:t> de Jos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Achizitie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utilaj</a:t>
                      </a:r>
                      <a:r>
                        <a:rPr lang="en-US" dirty="0" smtClean="0"/>
                        <a:t> in </a:t>
                      </a:r>
                      <a:r>
                        <a:rPr lang="en-US" dirty="0" err="1" smtClean="0"/>
                        <a:t>Comuna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Bughea</a:t>
                      </a:r>
                      <a:r>
                        <a:rPr lang="en-US" dirty="0" smtClean="0"/>
                        <a:t> de Jos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322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63 885 euro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7446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1815054534"/>
              </p:ext>
            </p:extLst>
          </p:nvPr>
        </p:nvGraphicFramePr>
        <p:xfrm>
          <a:off x="1187624" y="2132856"/>
          <a:ext cx="6680844" cy="15002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0" y="1340768"/>
            <a:ext cx="9144000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spc="100" dirty="0" err="1" smtClean="0">
                <a:latin typeface="Calibri" panose="020F0502020204030204" pitchFamily="34" charset="0"/>
              </a:rPr>
              <a:t>Cetateni</a:t>
            </a:r>
            <a:endParaRPr lang="es-HN" sz="2800" spc="100" dirty="0">
              <a:latin typeface="Calibri" panose="020F050202020403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4370077"/>
              </p:ext>
            </p:extLst>
          </p:nvPr>
        </p:nvGraphicFramePr>
        <p:xfrm>
          <a:off x="1043608" y="3861048"/>
          <a:ext cx="7272809" cy="220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7622"/>
                <a:gridCol w="2556874"/>
                <a:gridCol w="971745"/>
                <a:gridCol w="183656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Beneficiar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Denumire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Proiect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Masura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Suma </a:t>
                      </a:r>
                      <a:r>
                        <a:rPr lang="en-US" dirty="0" err="1" smtClean="0"/>
                        <a:t>publica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Comuna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Cetateni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/>
                        <a:t>SITURI ARHEOLOGICE SI MONUMENTE ISTORICE IN MUSCEL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313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19 940 euro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Toader</a:t>
                      </a:r>
                      <a:r>
                        <a:rPr lang="en-US" sz="1400" dirty="0" smtClean="0"/>
                        <a:t> D Andrei PFA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MODERNIZARE EXPLOATATIE AGRICOLA TOADER D ANDREI PFA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121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7 470 euro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Comuna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Cetateni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DOTARE CAMIN CULTURAL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322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19 461 euro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5887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3656325231"/>
              </p:ext>
            </p:extLst>
          </p:nvPr>
        </p:nvGraphicFramePr>
        <p:xfrm>
          <a:off x="323528" y="1928789"/>
          <a:ext cx="8496944" cy="12121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179512" y="1268760"/>
            <a:ext cx="9144000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spc="100" dirty="0" err="1" smtClean="0">
                <a:latin typeface="Calibri" panose="020F0502020204030204" pitchFamily="34" charset="0"/>
              </a:rPr>
              <a:t>Dambovicioara</a:t>
            </a:r>
            <a:endParaRPr lang="es-HN" sz="2800" spc="100" dirty="0">
              <a:latin typeface="Calibri" panose="020F050202020403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6381211"/>
              </p:ext>
            </p:extLst>
          </p:nvPr>
        </p:nvGraphicFramePr>
        <p:xfrm>
          <a:off x="971600" y="3284984"/>
          <a:ext cx="7272809" cy="27882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7622"/>
                <a:gridCol w="2628882"/>
                <a:gridCol w="899737"/>
                <a:gridCol w="183656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Beneficiar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Denumire Proiect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Masura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Suma publica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CVH MOUNTAIN TRAVEL SRL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PARCUL DE AVENTURA ORATIA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313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21 265 euro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COMUNA DAMOVICIOARA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DRUMUL BRANZEI DE BURDUF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313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21 000 euro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COMUNA DAMOVICIOARA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DOTARE CAMIN CULTURAL PODU DAMBOVITEI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322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29 850 euro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COMUNA DAMOVICIOARA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DOTARE SVSU DAMBOVICIOARA CU UTILAJE PENTRU GESTIONAREA SITUATIILOR DE URGENTA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322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57 274 euro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3784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495239316"/>
              </p:ext>
            </p:extLst>
          </p:nvPr>
        </p:nvGraphicFramePr>
        <p:xfrm>
          <a:off x="323528" y="1928788"/>
          <a:ext cx="8496944" cy="15722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179512" y="1268760"/>
            <a:ext cx="9144000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spc="100" dirty="0" err="1" smtClean="0">
                <a:latin typeface="Calibri" panose="020F0502020204030204" pitchFamily="34" charset="0"/>
              </a:rPr>
              <a:t>Dragoslavele</a:t>
            </a:r>
            <a:endParaRPr lang="es-HN" sz="2800" spc="100" dirty="0">
              <a:latin typeface="Calibri" panose="020F050202020403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3719901"/>
              </p:ext>
            </p:extLst>
          </p:nvPr>
        </p:nvGraphicFramePr>
        <p:xfrm>
          <a:off x="755576" y="3645024"/>
          <a:ext cx="7272809" cy="2138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7622"/>
                <a:gridCol w="2628882"/>
                <a:gridCol w="899737"/>
                <a:gridCol w="183656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Beneficiar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Denumire Proiect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Masura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Suma publica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VLADAU EMANUEL-PETRUT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INSTALARE TANAR FERMIER VLADAU EMANUEL-PETRUT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112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40 000 euro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b-NO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 SUMMER PREST RENT SRL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ACHIZITIE UTILAJE PENTRU CONSTRUCTII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312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157 500 euro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COMUNA DRAGOSLAVELE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ACHIZITIE UTILAJ PENTRU COM DRAGOSLAVELE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322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63 784 euro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3722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484784"/>
            <a:ext cx="2347009" cy="4544408"/>
          </a:xfrm>
          <a:prstGeom prst="rect">
            <a:avLst/>
          </a:prstGeom>
        </p:spPr>
      </p:pic>
      <p:sp>
        <p:nvSpPr>
          <p:cNvPr id="18" name="Title 1"/>
          <p:cNvSpPr txBox="1">
            <a:spLocks/>
          </p:cNvSpPr>
          <p:nvPr/>
        </p:nvSpPr>
        <p:spPr>
          <a:xfrm>
            <a:off x="2643379" y="1230030"/>
            <a:ext cx="6043421" cy="1321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 err="1" smtClean="0"/>
              <a:t>Teritoriul</a:t>
            </a:r>
            <a:r>
              <a:rPr lang="en-US" sz="3600" dirty="0" smtClean="0"/>
              <a:t> GAL </a:t>
            </a:r>
            <a:r>
              <a:rPr lang="en-US" sz="3600" dirty="0" err="1" smtClean="0"/>
              <a:t>Muscelean</a:t>
            </a:r>
            <a:endParaRPr lang="pl-PL" sz="3600" dirty="0">
              <a:solidFill>
                <a:srgbClr val="63C99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203848" y="2276872"/>
            <a:ext cx="525658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RUCAR</a:t>
            </a:r>
          </a:p>
          <a:p>
            <a:pPr marL="342900" indent="-34290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DAMBOVICIOARA</a:t>
            </a:r>
          </a:p>
          <a:p>
            <a:pPr marL="342900" indent="-34290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DRAGOSLAVELE</a:t>
            </a:r>
          </a:p>
          <a:p>
            <a:pPr marL="342900" indent="-34290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STOENESTI</a:t>
            </a:r>
          </a:p>
          <a:p>
            <a:pPr marL="342900" indent="-34290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CETATENI</a:t>
            </a:r>
          </a:p>
          <a:p>
            <a:pPr marL="342900" indent="-34290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VALENI DAMBOVITA</a:t>
            </a:r>
          </a:p>
          <a:p>
            <a:pPr marL="342900" indent="-34290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ALBESTII DE MUSCEL</a:t>
            </a:r>
          </a:p>
          <a:p>
            <a:pPr marL="342900" indent="-34290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VALEA MARE PRAVAT</a:t>
            </a:r>
          </a:p>
          <a:p>
            <a:pPr marL="342900" indent="-34290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BUGHEA DE SUS</a:t>
            </a:r>
          </a:p>
          <a:p>
            <a:pPr marL="342900" indent="-34290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MIOARELE</a:t>
            </a:r>
          </a:p>
          <a:p>
            <a:pPr marL="342900" indent="-34290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BUGHEA DE JOS</a:t>
            </a:r>
          </a:p>
          <a:p>
            <a:pPr marL="342900" indent="-34290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POIENARII DE MUSCEL</a:t>
            </a:r>
          </a:p>
          <a:p>
            <a:pPr marL="342900" indent="-342900">
              <a:buAutoNum type="arabicPeriod"/>
            </a:pPr>
            <a:endParaRPr lang="en-US" dirty="0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484785"/>
            <a:ext cx="2347009" cy="4544407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426" y="1484535"/>
            <a:ext cx="2347008" cy="4544407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647" y="1484537"/>
            <a:ext cx="2347008" cy="4544405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136" y="1484537"/>
            <a:ext cx="2347007" cy="4544405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648" y="1484539"/>
            <a:ext cx="2347007" cy="4544403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159" y="1484539"/>
            <a:ext cx="2347006" cy="4544403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669" y="1484285"/>
            <a:ext cx="2347006" cy="4544401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757" y="1483779"/>
            <a:ext cx="2347005" cy="4544401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207" y="1483781"/>
            <a:ext cx="2347005" cy="4544399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208" y="1482767"/>
            <a:ext cx="2347004" cy="4544399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756" y="1482769"/>
            <a:ext cx="2347004" cy="4544397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217" y="1482769"/>
            <a:ext cx="2347003" cy="4544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7777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2443929444"/>
              </p:ext>
            </p:extLst>
          </p:nvPr>
        </p:nvGraphicFramePr>
        <p:xfrm>
          <a:off x="323528" y="1928788"/>
          <a:ext cx="8496944" cy="12121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179512" y="1268760"/>
            <a:ext cx="9144000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spc="100" dirty="0" err="1" smtClean="0">
                <a:latin typeface="Calibri" panose="020F0502020204030204" pitchFamily="34" charset="0"/>
              </a:rPr>
              <a:t>Mioarele</a:t>
            </a:r>
            <a:endParaRPr lang="es-HN" sz="2800" spc="100" dirty="0">
              <a:latin typeface="Calibri" panose="020F050202020403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8391705"/>
              </p:ext>
            </p:extLst>
          </p:nvPr>
        </p:nvGraphicFramePr>
        <p:xfrm>
          <a:off x="971600" y="3284984"/>
          <a:ext cx="7272809" cy="31426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7622"/>
                <a:gridCol w="2628882"/>
                <a:gridCol w="899737"/>
                <a:gridCol w="183656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Beneficiar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Denumire Proiect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Masura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Suma publica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MIHAILA –AMALIA COSTINELA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INSTALARE TANAR FERMIER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112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16 000 euro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BANUTA GEORGE VALENTIN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INSTALARE TANAR FERMIER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112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36 000 euro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 NATURA PARTY SRL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DEZVOLTAREA SOCIETATII NATURA PARTY S.R.L. PRINACHIZITIONAREA DE ECHIPAMENTE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312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82208 euro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 JOHN MUSIC SHOW SRL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ACHIZITIE DE ECHIPAMENTE PENTRU ORGANIZARE DE SPECTACOLE CULTURAL-ARTISTICE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312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68495 euro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Comuna</a:t>
                      </a:r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Mioarele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ACHIZITIE BULDOEXCAVATOR PENTRU COM MIOARELE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312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63885 euro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9455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2343589400"/>
              </p:ext>
            </p:extLst>
          </p:nvPr>
        </p:nvGraphicFramePr>
        <p:xfrm>
          <a:off x="0" y="2780928"/>
          <a:ext cx="8496944" cy="22202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179512" y="1268760"/>
            <a:ext cx="9144000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spc="100" dirty="0" err="1" smtClean="0">
                <a:latin typeface="Calibri" panose="020F0502020204030204" pitchFamily="34" charset="0"/>
              </a:rPr>
              <a:t>Poienarii</a:t>
            </a:r>
            <a:r>
              <a:rPr lang="en-US" sz="2800" b="1" spc="100" dirty="0" smtClean="0">
                <a:latin typeface="Calibri" panose="020F0502020204030204" pitchFamily="34" charset="0"/>
              </a:rPr>
              <a:t> de </a:t>
            </a:r>
            <a:r>
              <a:rPr lang="en-US" sz="2800" b="1" spc="100" dirty="0" err="1" smtClean="0">
                <a:latin typeface="Calibri" panose="020F0502020204030204" pitchFamily="34" charset="0"/>
              </a:rPr>
              <a:t>Muscel</a:t>
            </a:r>
            <a:endParaRPr lang="es-HN" sz="2800" spc="1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4742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EA61C-2AE6-4349-A3A4-5A752DCED3E9}" type="slidenum">
              <a:rPr lang="pl-PL" smtClean="0"/>
              <a:t>22</a:t>
            </a:fld>
            <a:endParaRPr lang="pl-PL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5055661"/>
              </p:ext>
            </p:extLst>
          </p:nvPr>
        </p:nvGraphicFramePr>
        <p:xfrm>
          <a:off x="971600" y="2060848"/>
          <a:ext cx="7272809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7622"/>
                <a:gridCol w="3348962"/>
                <a:gridCol w="720080"/>
                <a:gridCol w="129614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Beneficiar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Denumire Proiect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Masura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Suma publica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ROLEA DANIEL-IONUT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INSTALARE TANAR FERMIER ROLEA DANIEL-IONUT COMUNA POIENARII DE MUSCEL, JUDETUL ARGES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40 000 euro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VLAD GEORGIANA-ALEXANDRA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INSTALARE TANAR FERMIER VLAD GEORGIANA-ALEXANDRA COMUNA POIENARII DE MUSCEL, JUDETUL ARGES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32 000 euro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ANGHEL-BOARTA FLORIN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INSTALARE TANAR FERMIER ANGHEL-BOARTA FLORIN, COMUNA POIENARII DE MUSCEL, JUDETUL ARGES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40 000 euro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Comuna Poienarii de Muscel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FLORA SI FAUNA PE VAILE MUSCELULUI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19 480 euro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Comuna Poienarii de Muscel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DOTARE CAMIN CULTURAL POIENARII DE MUSCEL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25 262 euro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Comuna</a:t>
                      </a:r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i="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Poienarii</a:t>
                      </a:r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</a:t>
                      </a:r>
                      <a:r>
                        <a:rPr lang="en-US" sz="1400" b="0" i="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Muscel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ACHIZITIE BULDOEXCAVATOR IN COM POIENARII DE MUSCEL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63 885 euro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179512" y="1268760"/>
            <a:ext cx="9144000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spc="100" dirty="0" err="1" smtClean="0">
                <a:latin typeface="Calibri" panose="020F0502020204030204" pitchFamily="34" charset="0"/>
              </a:rPr>
              <a:t>Poienarii</a:t>
            </a:r>
            <a:r>
              <a:rPr lang="en-US" sz="2800" b="1" spc="100" dirty="0" smtClean="0">
                <a:latin typeface="Calibri" panose="020F0502020204030204" pitchFamily="34" charset="0"/>
              </a:rPr>
              <a:t> de </a:t>
            </a:r>
            <a:r>
              <a:rPr lang="en-US" sz="2800" b="1" spc="100" dirty="0" err="1" smtClean="0">
                <a:latin typeface="Calibri" panose="020F0502020204030204" pitchFamily="34" charset="0"/>
              </a:rPr>
              <a:t>Muscel</a:t>
            </a:r>
            <a:endParaRPr lang="es-HN" sz="2800" spc="1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7323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0" y="1268760"/>
            <a:ext cx="9144000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spc="100" dirty="0" smtClean="0">
                <a:latin typeface="Calibri" panose="020F0502020204030204" pitchFamily="34" charset="0"/>
              </a:rPr>
              <a:t>RUCAR</a:t>
            </a:r>
            <a:endParaRPr lang="es-HN" sz="2800" spc="100" dirty="0">
              <a:latin typeface="Calibri" panose="020F0502020204030204" pitchFamily="34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805084519"/>
              </p:ext>
            </p:extLst>
          </p:nvPr>
        </p:nvGraphicFramePr>
        <p:xfrm>
          <a:off x="0" y="2204864"/>
          <a:ext cx="8496944" cy="3456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51591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EA61C-2AE6-4349-A3A4-5A752DCED3E9}" type="slidenum">
              <a:rPr lang="pl-PL" smtClean="0"/>
              <a:t>24</a:t>
            </a:fld>
            <a:endParaRPr lang="pl-PL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268760"/>
            <a:ext cx="9144000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spc="100" dirty="0" smtClean="0">
                <a:latin typeface="Calibri" panose="020F0502020204030204" pitchFamily="34" charset="0"/>
              </a:rPr>
              <a:t>RUCAR</a:t>
            </a:r>
            <a:endParaRPr lang="es-HN" sz="2800" spc="100" dirty="0">
              <a:latin typeface="Calibri" panose="020F050202020403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272177"/>
              </p:ext>
            </p:extLst>
          </p:nvPr>
        </p:nvGraphicFramePr>
        <p:xfrm>
          <a:off x="971600" y="2060848"/>
          <a:ext cx="7272809" cy="365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7622"/>
                <a:gridCol w="3204946"/>
                <a:gridCol w="936104"/>
                <a:gridCol w="122413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Beneficiar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Denumire Proiect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Masura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Suma </a:t>
                      </a:r>
                      <a:r>
                        <a:rPr lang="en-US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publica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GHERMAN MONICA-ANDREEA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INSTALARE TANAR FERMIER GHERMAN MONICA-ANDREEA COMUNA RUCAR, JUDETUL ARGES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24 000 euro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 COSCO VELE SRL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MODERNIZARE ABATOR SI CARMANGERIE PRIN ACHIZITIA DE UTILAJE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43 930  euro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SUMEDREA ALINA ELENA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DEZVOLTAREA MEDIULUI DE AFACERI RURAL PRIN PRESTARE DE SERVICII DE ORGANIZARE EVENIMENTE IN COMUNA RUCAR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228600" indent="-228600" algn="ctr" fontAlgn="ctr">
                        <a:buAutoNum type="arabicPlain" startAt="22625"/>
                      </a:pPr>
                      <a:r>
                        <a:rPr lang="en-US" sz="12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euro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 MARANATA NEW RUCAR SRL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PRODUCTIE SI TRATAMENT TERMIC AL AMBALAJELOR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199 748  euro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 SQUARE MASS GROUP SRL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INVESTITIE NOUA LA SC SQUARE MASS GROUP SRL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88 913  euro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COMUNA</a:t>
                      </a:r>
                      <a:r>
                        <a:rPr lang="en-US" sz="1200" b="0" i="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RUCAR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APA VIE, IZVOARE MONTANE,IZVOARE DE VIATA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228600" indent="-228600" algn="ctr" fontAlgn="ctr">
                        <a:buAutoNum type="arabicPlain" startAt="20055"/>
                      </a:pPr>
                      <a:r>
                        <a:rPr lang="en-US" sz="12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euro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COMUNA</a:t>
                      </a:r>
                      <a:r>
                        <a:rPr lang="en-US" sz="1200" b="0" i="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RUCAR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ACHIZITIE UTILAJ PENTRU COMUNA RUCAR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108 438  euro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2306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2473384870"/>
              </p:ext>
            </p:extLst>
          </p:nvPr>
        </p:nvGraphicFramePr>
        <p:xfrm>
          <a:off x="323528" y="1928788"/>
          <a:ext cx="8496944" cy="15722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179512" y="1268760"/>
            <a:ext cx="9144000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spc="100" dirty="0" err="1" smtClean="0">
                <a:latin typeface="Calibri" panose="020F0502020204030204" pitchFamily="34" charset="0"/>
              </a:rPr>
              <a:t>Stoenesti</a:t>
            </a:r>
            <a:endParaRPr lang="es-HN" sz="2800" spc="100" dirty="0">
              <a:latin typeface="Calibri" panose="020F050202020403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9117211"/>
              </p:ext>
            </p:extLst>
          </p:nvPr>
        </p:nvGraphicFramePr>
        <p:xfrm>
          <a:off x="755576" y="3645024"/>
          <a:ext cx="7272809" cy="165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7622"/>
                <a:gridCol w="2988922"/>
                <a:gridCol w="864096"/>
                <a:gridCol w="151216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Beneficiar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Denumire Proiect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Masura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Suma publica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MOLDOVEANU</a:t>
                      </a:r>
                      <a:r>
                        <a:rPr lang="en-US" sz="1400" b="0" i="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ROXANA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ACHIZITIONARE DE UTILAJE PENTRU MOLDOVEANU ROXANA ILEANA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32900 euro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 DANYAN CONSTRUCT REAL SRL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ACHIZITIE DE UTILAJE LA MICROINTREPRINDEREA SC DANYAN CONSTRUCT REAL SRL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63791 euro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0584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2766916504"/>
              </p:ext>
            </p:extLst>
          </p:nvPr>
        </p:nvGraphicFramePr>
        <p:xfrm>
          <a:off x="323528" y="2348880"/>
          <a:ext cx="8496944" cy="3084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179512" y="1268760"/>
            <a:ext cx="9144000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spc="100" dirty="0" err="1" smtClean="0">
                <a:latin typeface="Calibri" panose="020F0502020204030204" pitchFamily="34" charset="0"/>
              </a:rPr>
              <a:t>Valea</a:t>
            </a:r>
            <a:r>
              <a:rPr lang="en-US" sz="2800" b="1" spc="100" dirty="0" smtClean="0">
                <a:latin typeface="Calibri" panose="020F0502020204030204" pitchFamily="34" charset="0"/>
              </a:rPr>
              <a:t> Mare </a:t>
            </a:r>
            <a:r>
              <a:rPr lang="en-US" sz="2800" b="1" spc="100" dirty="0" err="1" smtClean="0">
                <a:latin typeface="Calibri" panose="020F0502020204030204" pitchFamily="34" charset="0"/>
              </a:rPr>
              <a:t>Pravat</a:t>
            </a:r>
            <a:endParaRPr lang="es-HN" sz="2800" spc="1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8714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099527"/>
              </p:ext>
            </p:extLst>
          </p:nvPr>
        </p:nvGraphicFramePr>
        <p:xfrm>
          <a:off x="971600" y="1920280"/>
          <a:ext cx="7272809" cy="419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7622"/>
                <a:gridCol w="3204946"/>
                <a:gridCol w="936104"/>
                <a:gridCol w="122413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Beneficiar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Denumire Proiect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Masura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Suma </a:t>
                      </a:r>
                      <a:r>
                        <a:rPr lang="en-US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publica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DIACONESCU ALISA GEORGIANA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INSTALARE TANAR FERMIER DIACONESCU ALISA GEORGIANA COMUNA VALEA MARE PRAVAT, JUDETUL ARGES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40000 euro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 ALMAVET SILVER SRL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ACHIZITIE MASINA SPECIALIZATA DE TRANSPORT SIDOTARILE NECESAREPENTRU SERVICII MEDICALE VETERINARE,COMUNA VALEA MARE PRAVAT,JUDETUL ARGES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35629 euro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TANASIE ALEXANDRA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SERVICII DE INFRUMUSETARE IN COMUNA VALEA MARE PRAVAT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29129 euro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MANEA ION MARIUSPFA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ACHIZITIONAREA ECHIPAMENTE PENTRU ACTIVITATI DE INCHIRIERE MASINI SI ECHIPAMENTE PENTRU CONSTRUCTII, COMUNA VALEA MARE PRAVAT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36456 euro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 EUROCONS STEVE UTILAJE SRL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ACHIZITIE UTILAJE CONSTRUCTII LA SC EUROCONS STEVE UTILAJE SRL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195790 euro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MOSESCU DAN CRISTIAN PFA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ACHIZITIE ECHIPAMENTE PENTRU ECHITATIE SI TURISM ECVESTRU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72176 euro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COMUNA VALEA MARE PRAVAT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ACHIZITIE UTILAJ IN COM VALEA MARE PRAVAT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63885 euro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179512" y="1268760"/>
            <a:ext cx="9144000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spc="100" dirty="0" err="1" smtClean="0">
                <a:latin typeface="Calibri" panose="020F0502020204030204" pitchFamily="34" charset="0"/>
              </a:rPr>
              <a:t>Valea</a:t>
            </a:r>
            <a:r>
              <a:rPr lang="en-US" sz="2800" b="1" spc="100" dirty="0" smtClean="0">
                <a:latin typeface="Calibri" panose="020F0502020204030204" pitchFamily="34" charset="0"/>
              </a:rPr>
              <a:t> Mare </a:t>
            </a:r>
            <a:r>
              <a:rPr lang="en-US" sz="2800" b="1" spc="100" dirty="0" err="1" smtClean="0">
                <a:latin typeface="Calibri" panose="020F0502020204030204" pitchFamily="34" charset="0"/>
              </a:rPr>
              <a:t>Pravat</a:t>
            </a:r>
            <a:endParaRPr lang="es-HN" sz="2800" spc="1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557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2316250493"/>
              </p:ext>
            </p:extLst>
          </p:nvPr>
        </p:nvGraphicFramePr>
        <p:xfrm>
          <a:off x="323528" y="2204864"/>
          <a:ext cx="8496944" cy="7081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179512" y="1340768"/>
            <a:ext cx="9144000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spc="100" dirty="0" err="1" smtClean="0">
                <a:latin typeface="Calibri" panose="020F0502020204030204" pitchFamily="34" charset="0"/>
              </a:rPr>
              <a:t>Valeni</a:t>
            </a:r>
            <a:r>
              <a:rPr lang="en-US" sz="2800" b="1" spc="100" dirty="0" smtClean="0">
                <a:latin typeface="Calibri" panose="020F0502020204030204" pitchFamily="34" charset="0"/>
              </a:rPr>
              <a:t> </a:t>
            </a:r>
            <a:r>
              <a:rPr lang="en-US" sz="2800" b="1" spc="100" dirty="0" err="1" smtClean="0">
                <a:latin typeface="Calibri" panose="020F0502020204030204" pitchFamily="34" charset="0"/>
              </a:rPr>
              <a:t>Dambovita</a:t>
            </a:r>
            <a:endParaRPr lang="es-HN" sz="2800" spc="100" dirty="0">
              <a:latin typeface="Calibri" panose="020F050202020403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0919212"/>
              </p:ext>
            </p:extLst>
          </p:nvPr>
        </p:nvGraphicFramePr>
        <p:xfrm>
          <a:off x="899592" y="4149080"/>
          <a:ext cx="7128792" cy="10204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9847"/>
                <a:gridCol w="2304327"/>
                <a:gridCol w="1154418"/>
                <a:gridCol w="1800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Beneficiar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Denumire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Proiect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Masura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Suma </a:t>
                      </a:r>
                      <a:r>
                        <a:rPr lang="en-US" dirty="0" err="1" smtClean="0"/>
                        <a:t>publica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COMUNA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VALENI DAMBOVITA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ACHIZITIE BULDOEXCAVATOR IN COM VALENI D-TA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322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62882 euro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6625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1531041497"/>
              </p:ext>
            </p:extLst>
          </p:nvPr>
        </p:nvGraphicFramePr>
        <p:xfrm>
          <a:off x="1259632" y="16288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52085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Sub>
          <a:bldChart bld="category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0" y="1268760"/>
            <a:ext cx="9144000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/>
              <a:t>MASURI FINANTATE PRIN GAL</a:t>
            </a:r>
            <a:endParaRPr lang="pl-PL" dirty="0">
              <a:solidFill>
                <a:srgbClr val="63C99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28633" y="2204864"/>
            <a:ext cx="47880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spc="100" dirty="0" smtClean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b="1" spc="100" dirty="0" err="1" smtClean="0">
                <a:solidFill>
                  <a:schemeClr val="bg1"/>
                </a:solidFill>
                <a:latin typeface="Calibri" panose="020F0502020204030204" pitchFamily="34" charset="0"/>
              </a:rPr>
              <a:t>Masura</a:t>
            </a:r>
            <a:r>
              <a:rPr lang="en-US" b="1" spc="100" dirty="0" smtClean="0">
                <a:solidFill>
                  <a:schemeClr val="bg1"/>
                </a:solidFill>
                <a:latin typeface="Calibri" panose="020F0502020204030204" pitchFamily="34" charset="0"/>
              </a:rPr>
              <a:t> 112 – </a:t>
            </a:r>
            <a:r>
              <a:rPr lang="en-US" spc="100" dirty="0" err="1" smtClean="0">
                <a:solidFill>
                  <a:schemeClr val="bg1"/>
                </a:solidFill>
                <a:latin typeface="Calibri" panose="020F0502020204030204" pitchFamily="34" charset="0"/>
              </a:rPr>
              <a:t>Instalarea</a:t>
            </a:r>
            <a:r>
              <a:rPr lang="en-US" spc="100" dirty="0" smtClean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pc="100" dirty="0" err="1" smtClean="0">
                <a:solidFill>
                  <a:schemeClr val="bg1"/>
                </a:solidFill>
                <a:latin typeface="Calibri" panose="020F0502020204030204" pitchFamily="34" charset="0"/>
              </a:rPr>
              <a:t>tinerilor</a:t>
            </a:r>
            <a:r>
              <a:rPr lang="en-US" spc="100" dirty="0" smtClean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pc="100" dirty="0" err="1" smtClean="0">
                <a:solidFill>
                  <a:schemeClr val="bg1"/>
                </a:solidFill>
                <a:latin typeface="Calibri" panose="020F0502020204030204" pitchFamily="34" charset="0"/>
              </a:rPr>
              <a:t>fermieri</a:t>
            </a:r>
            <a:r>
              <a:rPr lang="en-US" spc="100" dirty="0" smtClean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endParaRPr lang="es-HN" spc="1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28633" y="2695595"/>
            <a:ext cx="56932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spc="100" dirty="0" smtClean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b="1" spc="100" dirty="0" err="1" smtClean="0">
                <a:solidFill>
                  <a:schemeClr val="bg1"/>
                </a:solidFill>
                <a:latin typeface="Calibri" panose="020F0502020204030204" pitchFamily="34" charset="0"/>
              </a:rPr>
              <a:t>Masura</a:t>
            </a:r>
            <a:r>
              <a:rPr lang="en-US" b="1" spc="100" dirty="0" smtClean="0">
                <a:solidFill>
                  <a:schemeClr val="bg1"/>
                </a:solidFill>
                <a:latin typeface="Calibri" panose="020F0502020204030204" pitchFamily="34" charset="0"/>
              </a:rPr>
              <a:t> 121 – </a:t>
            </a:r>
            <a:r>
              <a:rPr lang="en-US" spc="100" dirty="0" err="1" smtClean="0">
                <a:solidFill>
                  <a:schemeClr val="bg1"/>
                </a:solidFill>
                <a:latin typeface="Calibri" panose="020F0502020204030204" pitchFamily="34" charset="0"/>
              </a:rPr>
              <a:t>Modernizarea</a:t>
            </a:r>
            <a:r>
              <a:rPr lang="en-US" spc="100" dirty="0" smtClean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pc="100" dirty="0" err="1" smtClean="0">
                <a:solidFill>
                  <a:schemeClr val="bg1"/>
                </a:solidFill>
                <a:latin typeface="Calibri" panose="020F0502020204030204" pitchFamily="34" charset="0"/>
              </a:rPr>
              <a:t>exploatatiilor</a:t>
            </a:r>
            <a:r>
              <a:rPr lang="en-US" spc="100" dirty="0" smtClean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pc="100" dirty="0" err="1" smtClean="0">
                <a:solidFill>
                  <a:schemeClr val="bg1"/>
                </a:solidFill>
                <a:latin typeface="Calibri" panose="020F0502020204030204" pitchFamily="34" charset="0"/>
              </a:rPr>
              <a:t>agricole</a:t>
            </a:r>
            <a:endParaRPr lang="es-HN" spc="1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28633" y="3169317"/>
            <a:ext cx="69976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spc="100" dirty="0" smtClean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b="1" spc="100" dirty="0" err="1" smtClean="0">
                <a:solidFill>
                  <a:schemeClr val="bg1"/>
                </a:solidFill>
                <a:latin typeface="Calibri" panose="020F0502020204030204" pitchFamily="34" charset="0"/>
              </a:rPr>
              <a:t>Masura</a:t>
            </a:r>
            <a:r>
              <a:rPr lang="en-US" b="1" spc="100" dirty="0" smtClean="0">
                <a:solidFill>
                  <a:schemeClr val="bg1"/>
                </a:solidFill>
                <a:latin typeface="Calibri" panose="020F0502020204030204" pitchFamily="34" charset="0"/>
              </a:rPr>
              <a:t> 123 – </a:t>
            </a:r>
            <a:r>
              <a:rPr lang="en-US" spc="100" dirty="0" err="1">
                <a:solidFill>
                  <a:schemeClr val="bg1"/>
                </a:solidFill>
                <a:latin typeface="Calibri" panose="020F0502020204030204" pitchFamily="34" charset="0"/>
              </a:rPr>
              <a:t>Creşterea</a:t>
            </a:r>
            <a:r>
              <a:rPr lang="en-US" spc="100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pc="100" dirty="0" err="1">
                <a:solidFill>
                  <a:schemeClr val="bg1"/>
                </a:solidFill>
                <a:latin typeface="Calibri" panose="020F0502020204030204" pitchFamily="34" charset="0"/>
              </a:rPr>
              <a:t>valorii</a:t>
            </a:r>
            <a:r>
              <a:rPr lang="en-US" spc="100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pc="100" dirty="0" err="1">
                <a:solidFill>
                  <a:schemeClr val="bg1"/>
                </a:solidFill>
                <a:latin typeface="Calibri" panose="020F0502020204030204" pitchFamily="34" charset="0"/>
              </a:rPr>
              <a:t>adăugate</a:t>
            </a:r>
            <a:r>
              <a:rPr lang="en-US" spc="100" dirty="0">
                <a:solidFill>
                  <a:schemeClr val="bg1"/>
                </a:solidFill>
                <a:latin typeface="Calibri" panose="020F0502020204030204" pitchFamily="34" charset="0"/>
              </a:rPr>
              <a:t> a </a:t>
            </a:r>
            <a:r>
              <a:rPr lang="en-US" spc="100" dirty="0" err="1">
                <a:solidFill>
                  <a:schemeClr val="bg1"/>
                </a:solidFill>
                <a:latin typeface="Calibri" panose="020F0502020204030204" pitchFamily="34" charset="0"/>
              </a:rPr>
              <a:t>produselor</a:t>
            </a:r>
            <a:r>
              <a:rPr lang="en-US" spc="100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pc="100" dirty="0" err="1">
                <a:solidFill>
                  <a:schemeClr val="bg1"/>
                </a:solidFill>
                <a:latin typeface="Calibri" panose="020F0502020204030204" pitchFamily="34" charset="0"/>
              </a:rPr>
              <a:t>agricole</a:t>
            </a:r>
            <a:r>
              <a:rPr lang="en-US" spc="100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endParaRPr lang="es-HN" spc="1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832453" y="3643039"/>
            <a:ext cx="80600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spc="100" dirty="0" smtClean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b="1" spc="100" dirty="0" err="1" smtClean="0">
                <a:solidFill>
                  <a:schemeClr val="bg1"/>
                </a:solidFill>
                <a:latin typeface="Calibri" panose="020F0502020204030204" pitchFamily="34" charset="0"/>
              </a:rPr>
              <a:t>Masura</a:t>
            </a:r>
            <a:r>
              <a:rPr lang="en-US" b="1" spc="100" dirty="0" smtClean="0">
                <a:solidFill>
                  <a:schemeClr val="bg1"/>
                </a:solidFill>
                <a:latin typeface="Calibri" panose="020F0502020204030204" pitchFamily="34" charset="0"/>
              </a:rPr>
              <a:t> 312 – </a:t>
            </a:r>
            <a:r>
              <a:rPr lang="en-US" spc="100" dirty="0" err="1">
                <a:solidFill>
                  <a:schemeClr val="bg1"/>
                </a:solidFill>
                <a:latin typeface="Calibri" panose="020F0502020204030204" pitchFamily="34" charset="0"/>
              </a:rPr>
              <a:t>Sprijin</a:t>
            </a:r>
            <a:r>
              <a:rPr lang="en-US" spc="100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pc="100" dirty="0" err="1">
                <a:solidFill>
                  <a:schemeClr val="bg1"/>
                </a:solidFill>
                <a:latin typeface="Calibri" panose="020F0502020204030204" pitchFamily="34" charset="0"/>
              </a:rPr>
              <a:t>pentru</a:t>
            </a:r>
            <a:r>
              <a:rPr lang="en-US" spc="100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pc="100" dirty="0" err="1">
                <a:solidFill>
                  <a:schemeClr val="bg1"/>
                </a:solidFill>
                <a:latin typeface="Calibri" panose="020F0502020204030204" pitchFamily="34" charset="0"/>
              </a:rPr>
              <a:t>crearea</a:t>
            </a:r>
            <a:r>
              <a:rPr lang="en-US" spc="100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pc="100" dirty="0" err="1">
                <a:solidFill>
                  <a:schemeClr val="bg1"/>
                </a:solidFill>
                <a:latin typeface="Calibri" panose="020F0502020204030204" pitchFamily="34" charset="0"/>
              </a:rPr>
              <a:t>si</a:t>
            </a:r>
            <a:r>
              <a:rPr lang="en-US" spc="100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pc="100" dirty="0" err="1">
                <a:solidFill>
                  <a:schemeClr val="bg1"/>
                </a:solidFill>
                <a:latin typeface="Calibri" panose="020F0502020204030204" pitchFamily="34" charset="0"/>
              </a:rPr>
              <a:t>dezvoltarea</a:t>
            </a:r>
            <a:r>
              <a:rPr lang="en-US" spc="100" dirty="0">
                <a:solidFill>
                  <a:schemeClr val="bg1"/>
                </a:solidFill>
                <a:latin typeface="Calibri" panose="020F0502020204030204" pitchFamily="34" charset="0"/>
              </a:rPr>
              <a:t> de </a:t>
            </a:r>
            <a:r>
              <a:rPr lang="en-US" spc="100" dirty="0" err="1">
                <a:solidFill>
                  <a:schemeClr val="bg1"/>
                </a:solidFill>
                <a:latin typeface="Calibri" panose="020F0502020204030204" pitchFamily="34" charset="0"/>
              </a:rPr>
              <a:t>microîntreprinderi</a:t>
            </a:r>
            <a:endParaRPr lang="es-HN" spc="1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828633" y="4147095"/>
            <a:ext cx="53395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spc="100" dirty="0" smtClean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b="1" spc="100" dirty="0" err="1" smtClean="0">
                <a:solidFill>
                  <a:schemeClr val="bg1"/>
                </a:solidFill>
                <a:latin typeface="Calibri" panose="020F0502020204030204" pitchFamily="34" charset="0"/>
              </a:rPr>
              <a:t>Masura</a:t>
            </a:r>
            <a:r>
              <a:rPr lang="en-US" b="1" spc="100" dirty="0" smtClean="0">
                <a:solidFill>
                  <a:schemeClr val="bg1"/>
                </a:solidFill>
                <a:latin typeface="Calibri" panose="020F0502020204030204" pitchFamily="34" charset="0"/>
              </a:rPr>
              <a:t> 313 – </a:t>
            </a:r>
            <a:r>
              <a:rPr lang="en-US" spc="100" dirty="0" err="1" smtClean="0">
                <a:solidFill>
                  <a:schemeClr val="bg1"/>
                </a:solidFill>
                <a:latin typeface="Calibri" panose="020F0502020204030204" pitchFamily="34" charset="0"/>
              </a:rPr>
              <a:t>Incurajarea</a:t>
            </a:r>
            <a:r>
              <a:rPr lang="en-US" spc="100" dirty="0" smtClean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pc="100" dirty="0" err="1" smtClean="0">
                <a:solidFill>
                  <a:schemeClr val="bg1"/>
                </a:solidFill>
                <a:latin typeface="Calibri" panose="020F0502020204030204" pitchFamily="34" charset="0"/>
              </a:rPr>
              <a:t>activitatilor</a:t>
            </a:r>
            <a:r>
              <a:rPr lang="en-US" spc="100" dirty="0" smtClean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pc="100" dirty="0" err="1" smtClean="0">
                <a:solidFill>
                  <a:schemeClr val="bg1"/>
                </a:solidFill>
                <a:latin typeface="Calibri" panose="020F0502020204030204" pitchFamily="34" charset="0"/>
              </a:rPr>
              <a:t>turistice</a:t>
            </a:r>
            <a:endParaRPr lang="es-HN" spc="1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872537" y="4624645"/>
            <a:ext cx="7859217" cy="867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spc="100" dirty="0" err="1" smtClean="0">
                <a:solidFill>
                  <a:schemeClr val="bg1"/>
                </a:solidFill>
                <a:latin typeface="Calibri" panose="020F0502020204030204" pitchFamily="34" charset="0"/>
              </a:rPr>
              <a:t>Masura</a:t>
            </a:r>
            <a:r>
              <a:rPr lang="en-US" b="1" spc="100" dirty="0" smtClean="0">
                <a:solidFill>
                  <a:schemeClr val="bg1"/>
                </a:solidFill>
                <a:latin typeface="Calibri" panose="020F0502020204030204" pitchFamily="34" charset="0"/>
              </a:rPr>
              <a:t> 322 – </a:t>
            </a:r>
            <a:r>
              <a:rPr lang="it-IT" spc="100" dirty="0">
                <a:solidFill>
                  <a:schemeClr val="bg1"/>
                </a:solidFill>
                <a:latin typeface="Calibri" panose="020F0502020204030204" pitchFamily="34" charset="0"/>
              </a:rPr>
              <a:t>Renovarea , dezvoltarea satelor , imbunatatirea </a:t>
            </a:r>
            <a:r>
              <a:rPr lang="it-IT" spc="100" dirty="0" smtClean="0">
                <a:solidFill>
                  <a:schemeClr val="bg1"/>
                </a:solidFill>
                <a:latin typeface="Calibri" panose="020F0502020204030204" pitchFamily="34" charset="0"/>
              </a:rPr>
              <a:t>serviciilor de </a:t>
            </a:r>
            <a:r>
              <a:rPr lang="it-IT" spc="100" dirty="0">
                <a:solidFill>
                  <a:schemeClr val="bg1"/>
                </a:solidFill>
                <a:latin typeface="Calibri" panose="020F0502020204030204" pitchFamily="34" charset="0"/>
              </a:rPr>
              <a:t>baza </a:t>
            </a:r>
            <a:r>
              <a:rPr lang="it-IT" spc="100" dirty="0" smtClean="0">
                <a:solidFill>
                  <a:schemeClr val="bg1"/>
                </a:solidFill>
                <a:latin typeface="Calibri" panose="020F0502020204030204" pitchFamily="34" charset="0"/>
              </a:rPr>
              <a:t>pentru economia </a:t>
            </a:r>
            <a:r>
              <a:rPr lang="it-IT" spc="100" dirty="0">
                <a:solidFill>
                  <a:schemeClr val="bg1"/>
                </a:solidFill>
                <a:latin typeface="Calibri" panose="020F0502020204030204" pitchFamily="34" charset="0"/>
              </a:rPr>
              <a:t>si populatia rurala si punere in valoare a mostenirii rurale</a:t>
            </a:r>
            <a:endParaRPr lang="es-HN" spc="1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828633" y="5589240"/>
            <a:ext cx="41294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spc="100" dirty="0" smtClean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b="1" spc="100" dirty="0" err="1" smtClean="0">
                <a:solidFill>
                  <a:schemeClr val="bg1"/>
                </a:solidFill>
                <a:latin typeface="Calibri" panose="020F0502020204030204" pitchFamily="34" charset="0"/>
              </a:rPr>
              <a:t>Masura</a:t>
            </a:r>
            <a:r>
              <a:rPr lang="en-US" b="1" spc="100" dirty="0" smtClean="0">
                <a:solidFill>
                  <a:schemeClr val="bg1"/>
                </a:solidFill>
                <a:latin typeface="Calibri" panose="020F0502020204030204" pitchFamily="34" charset="0"/>
              </a:rPr>
              <a:t> 421 – </a:t>
            </a:r>
            <a:r>
              <a:rPr lang="en-US" spc="100" dirty="0" err="1" smtClean="0">
                <a:solidFill>
                  <a:schemeClr val="bg1"/>
                </a:solidFill>
                <a:latin typeface="Calibri" panose="020F0502020204030204" pitchFamily="34" charset="0"/>
              </a:rPr>
              <a:t>Proiecte</a:t>
            </a:r>
            <a:r>
              <a:rPr lang="en-US" spc="100" dirty="0" smtClean="0">
                <a:solidFill>
                  <a:schemeClr val="bg1"/>
                </a:solidFill>
                <a:latin typeface="Calibri" panose="020F0502020204030204" pitchFamily="34" charset="0"/>
              </a:rPr>
              <a:t> de </a:t>
            </a:r>
            <a:r>
              <a:rPr lang="en-US" spc="100" dirty="0" err="1" smtClean="0">
                <a:solidFill>
                  <a:schemeClr val="bg1"/>
                </a:solidFill>
                <a:latin typeface="Calibri" panose="020F0502020204030204" pitchFamily="34" charset="0"/>
              </a:rPr>
              <a:t>cooperare</a:t>
            </a:r>
            <a:endParaRPr lang="es-HN" spc="1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3692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2" grpId="0"/>
      <p:bldP spid="15" grpId="0"/>
      <p:bldP spid="18" grpId="0"/>
      <p:bldP spid="21" grpId="0"/>
      <p:bldP spid="24" grpId="0"/>
      <p:bldP spid="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369389918"/>
              </p:ext>
            </p:extLst>
          </p:nvPr>
        </p:nvGraphicFramePr>
        <p:xfrm>
          <a:off x="467544" y="2035870"/>
          <a:ext cx="8059960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0" y="1484784"/>
            <a:ext cx="9144000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spc="100" dirty="0" err="1">
                <a:latin typeface="Calibri" panose="020F0502020204030204" pitchFamily="34" charset="0"/>
              </a:rPr>
              <a:t>Masura</a:t>
            </a:r>
            <a:r>
              <a:rPr lang="en-US" b="1" spc="100" dirty="0">
                <a:latin typeface="Calibri" panose="020F0502020204030204" pitchFamily="34" charset="0"/>
              </a:rPr>
              <a:t> 112 – </a:t>
            </a:r>
            <a:r>
              <a:rPr lang="en-US" spc="100" dirty="0" err="1">
                <a:latin typeface="Calibri" panose="020F0502020204030204" pitchFamily="34" charset="0"/>
              </a:rPr>
              <a:t>Instalarea</a:t>
            </a:r>
            <a:r>
              <a:rPr lang="en-US" spc="100" dirty="0">
                <a:latin typeface="Calibri" panose="020F0502020204030204" pitchFamily="34" charset="0"/>
              </a:rPr>
              <a:t> </a:t>
            </a:r>
            <a:r>
              <a:rPr lang="en-US" spc="100" dirty="0" err="1">
                <a:latin typeface="Calibri" panose="020F0502020204030204" pitchFamily="34" charset="0"/>
              </a:rPr>
              <a:t>tinerilor</a:t>
            </a:r>
            <a:r>
              <a:rPr lang="en-US" spc="100" dirty="0">
                <a:latin typeface="Calibri" panose="020F0502020204030204" pitchFamily="34" charset="0"/>
              </a:rPr>
              <a:t> </a:t>
            </a:r>
            <a:r>
              <a:rPr lang="en-US" spc="100" dirty="0" err="1">
                <a:latin typeface="Calibri" panose="020F0502020204030204" pitchFamily="34" charset="0"/>
              </a:rPr>
              <a:t>fermieri</a:t>
            </a:r>
            <a:endParaRPr lang="pl-PL" dirty="0">
              <a:solidFill>
                <a:srgbClr val="63C99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099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D95D7573-332E-4C32-8298-973BA1BB30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graphicEl>
                                              <a:dgm id="{D95D7573-332E-4C32-8298-973BA1BB30D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6A94A9B-1B01-45F7-8C37-288795B44B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graphicEl>
                                              <a:dgm id="{E6A94A9B-1B01-45F7-8C37-288795B44B7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1ECFEAD7-3A2E-4E91-89E9-DCF3792AC6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>
                                            <p:graphicEl>
                                              <a:dgm id="{1ECFEAD7-3A2E-4E91-89E9-DCF3792AC61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420B45CF-F961-4D46-BA81-3BF15C73B4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>
                                            <p:graphicEl>
                                              <a:dgm id="{420B45CF-F961-4D46-BA81-3BF15C73B45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A6561D8B-0D9A-403C-BB93-2613B6D428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>
                                            <p:graphicEl>
                                              <a:dgm id="{A6561D8B-0D9A-403C-BB93-2613B6D4282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646D2727-5153-4943-A961-81BF6D5DC1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>
                                            <p:graphicEl>
                                              <a:dgm id="{646D2727-5153-4943-A961-81BF6D5DC1C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5213E4F1-146D-4E54-942C-47B29B55F9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>
                                            <p:graphicEl>
                                              <a:dgm id="{5213E4F1-146D-4E54-942C-47B29B55F94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F68B0430-5837-40A9-B9B2-F678C1F848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">
                                            <p:graphicEl>
                                              <a:dgm id="{F68B0430-5837-40A9-B9B2-F678C1F8480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3779C0DF-33B7-4674-BA72-60A0A948C3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>
                                            <p:graphicEl>
                                              <a:dgm id="{3779C0DF-33B7-4674-BA72-60A0A948C35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540FA17B-0C03-44B6-82A9-6B92F0B08B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">
                                            <p:graphicEl>
                                              <a:dgm id="{540FA17B-0C03-44B6-82A9-6B92F0B08BD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D3087458-E766-4EEC-BCF1-A3656028BA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">
                                            <p:graphicEl>
                                              <a:dgm id="{D3087458-E766-4EEC-BCF1-A3656028BA4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1FE475B4-D22A-4EA7-B50E-0B2D85D50B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">
                                            <p:graphicEl>
                                              <a:dgm id="{1FE475B4-D22A-4EA7-B50E-0B2D85D50BD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FFAF3AFF-481B-4A01-8ADD-D9DC4F413D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9">
                                            <p:graphicEl>
                                              <a:dgm id="{FFAF3AFF-481B-4A01-8ADD-D9DC4F413DA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Sub>
          <a:bldDgm bld="one"/>
        </p:bldSub>
      </p:bldGraphic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3709232976"/>
              </p:ext>
            </p:extLst>
          </p:nvPr>
        </p:nvGraphicFramePr>
        <p:xfrm>
          <a:off x="467544" y="2035870"/>
          <a:ext cx="8059960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0" y="1484784"/>
            <a:ext cx="9144000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spc="100" dirty="0" err="1">
                <a:latin typeface="Calibri" panose="020F0502020204030204" pitchFamily="34" charset="0"/>
              </a:rPr>
              <a:t>Masura</a:t>
            </a:r>
            <a:r>
              <a:rPr lang="en-US" sz="2800" b="1" spc="100" dirty="0">
                <a:latin typeface="Calibri" panose="020F0502020204030204" pitchFamily="34" charset="0"/>
              </a:rPr>
              <a:t> 121 – </a:t>
            </a:r>
            <a:r>
              <a:rPr lang="en-US" sz="2800" spc="100" dirty="0" err="1">
                <a:latin typeface="Calibri" panose="020F0502020204030204" pitchFamily="34" charset="0"/>
              </a:rPr>
              <a:t>Modernizarea</a:t>
            </a:r>
            <a:r>
              <a:rPr lang="en-US" sz="2800" spc="100" dirty="0">
                <a:latin typeface="Calibri" panose="020F0502020204030204" pitchFamily="34" charset="0"/>
              </a:rPr>
              <a:t> </a:t>
            </a:r>
            <a:r>
              <a:rPr lang="en-US" sz="2800" spc="100" dirty="0" err="1">
                <a:latin typeface="Calibri" panose="020F0502020204030204" pitchFamily="34" charset="0"/>
              </a:rPr>
              <a:t>exploatatiilor</a:t>
            </a:r>
            <a:r>
              <a:rPr lang="en-US" sz="2800" spc="100" dirty="0">
                <a:latin typeface="Calibri" panose="020F0502020204030204" pitchFamily="34" charset="0"/>
              </a:rPr>
              <a:t> </a:t>
            </a:r>
            <a:r>
              <a:rPr lang="en-US" sz="2800" spc="100" dirty="0" err="1">
                <a:latin typeface="Calibri" panose="020F0502020204030204" pitchFamily="34" charset="0"/>
              </a:rPr>
              <a:t>agricole</a:t>
            </a:r>
            <a:endParaRPr lang="pl-PL" sz="2800" dirty="0">
              <a:solidFill>
                <a:srgbClr val="63C99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D95D7573-332E-4C32-8298-973BA1BB30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graphicEl>
                                              <a:dgm id="{D95D7573-332E-4C32-8298-973BA1BB30D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6A94A9B-1B01-45F7-8C37-288795B44B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graphicEl>
                                              <a:dgm id="{E6A94A9B-1B01-45F7-8C37-288795B44B7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1ECFEAD7-3A2E-4E91-89E9-DCF3792AC6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>
                                            <p:graphicEl>
                                              <a:dgm id="{1ECFEAD7-3A2E-4E91-89E9-DCF3792AC61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222AD76E-642B-4395-8755-B63E809E79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>
                                            <p:graphicEl>
                                              <a:dgm id="{222AD76E-642B-4395-8755-B63E809E796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69B92315-DB55-4C3F-A2E2-3772E89622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>
                                            <p:graphicEl>
                                              <a:dgm id="{69B92315-DB55-4C3F-A2E2-3772E896221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25EA17AD-7A5F-4036-8FEC-8016BB520D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>
                                            <p:graphicEl>
                                              <a:dgm id="{25EA17AD-7A5F-4036-8FEC-8016BB520DD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AF164918-F719-47F6-A705-7C323F0257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>
                                            <p:graphicEl>
                                              <a:dgm id="{AF164918-F719-47F6-A705-7C323F02576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8BDAB891-4182-4E59-A14E-34D22CC6A4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">
                                            <p:graphicEl>
                                              <a:dgm id="{8BDAB891-4182-4E59-A14E-34D22CC6A43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8D879A52-9170-48D0-B1A6-EB0381EACF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>
                                            <p:graphicEl>
                                              <a:dgm id="{8D879A52-9170-48D0-B1A6-EB0381EACF7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FE7A8969-ABBB-4DEA-A838-25E93CA464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">
                                            <p:graphicEl>
                                              <a:dgm id="{FE7A8969-ABBB-4DEA-A838-25E93CA4645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8276084F-296B-44A1-A373-87C77C4706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">
                                            <p:graphicEl>
                                              <a:dgm id="{8276084F-296B-44A1-A373-87C77C47067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132FF34A-C434-4D69-878E-C1A20321D7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">
                                            <p:graphicEl>
                                              <a:dgm id="{132FF34A-C434-4D69-878E-C1A20321D7F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F7E6D7E4-15B1-461F-9E20-838B7BC414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9">
                                            <p:graphicEl>
                                              <a:dgm id="{F7E6D7E4-15B1-461F-9E20-838B7BC414C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78DD99C8-5A0F-48F6-81FF-120676501B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9">
                                            <p:graphicEl>
                                              <a:dgm id="{78DD99C8-5A0F-48F6-81FF-120676501B6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4B3ECE82-A177-4D43-B374-44AD2B342E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9">
                                            <p:graphicEl>
                                              <a:dgm id="{4B3ECE82-A177-4D43-B374-44AD2B342EF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D00B9A10-EE98-491A-A344-EFADB3F2DD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9">
                                            <p:graphicEl>
                                              <a:dgm id="{D00B9A10-EE98-491A-A344-EFADB3F2DDD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A45FA21C-74C7-473F-85B3-75EAB4C222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9">
                                            <p:graphicEl>
                                              <a:dgm id="{A45FA21C-74C7-473F-85B3-75EAB4C2227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F0E14A53-C828-4DDC-848D-E4C3A296FA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9">
                                            <p:graphicEl>
                                              <a:dgm id="{F0E14A53-C828-4DDC-848D-E4C3A296FA5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7212A9FF-D9C7-450F-B306-2CF281FB366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9">
                                            <p:graphicEl>
                                              <a:dgm id="{7212A9FF-D9C7-450F-B306-2CF281FB366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972C4C94-6069-4915-BD78-F313705A0E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9">
                                            <p:graphicEl>
                                              <a:dgm id="{972C4C94-6069-4915-BD78-F313705A0EC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8F6BF032-1AF1-4C2B-B504-FC73A062C5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9">
                                            <p:graphicEl>
                                              <a:dgm id="{8F6BF032-1AF1-4C2B-B504-FC73A062C54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3B04181C-FF22-48EA-A57B-020F506189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9">
                                            <p:graphicEl>
                                              <a:dgm id="{3B04181C-FF22-48EA-A57B-020F5061893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8753645B-73D4-45FD-A9F8-1B874EA15E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9">
                                            <p:graphicEl>
                                              <a:dgm id="{8753645B-73D4-45FD-A9F8-1B874EA15E8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Sub>
          <a:bldDgm bld="one"/>
        </p:bldSub>
      </p:bldGraphic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2999680587"/>
              </p:ext>
            </p:extLst>
          </p:nvPr>
        </p:nvGraphicFramePr>
        <p:xfrm>
          <a:off x="467544" y="2035870"/>
          <a:ext cx="8059960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0" y="1484784"/>
            <a:ext cx="9144000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400" b="1" spc="100" dirty="0" err="1">
                <a:latin typeface="Calibri" panose="020F0502020204030204" pitchFamily="34" charset="0"/>
              </a:rPr>
              <a:t>Masura</a:t>
            </a:r>
            <a:r>
              <a:rPr lang="en-US" sz="2400" b="1" spc="100" dirty="0">
                <a:latin typeface="Calibri" panose="020F0502020204030204" pitchFamily="34" charset="0"/>
              </a:rPr>
              <a:t> 123 – </a:t>
            </a:r>
            <a:r>
              <a:rPr lang="en-US" sz="2400" spc="100" dirty="0" err="1">
                <a:latin typeface="Calibri" panose="020F0502020204030204" pitchFamily="34" charset="0"/>
              </a:rPr>
              <a:t>Creşterea</a:t>
            </a:r>
            <a:r>
              <a:rPr lang="en-US" sz="2400" spc="100" dirty="0">
                <a:latin typeface="Calibri" panose="020F0502020204030204" pitchFamily="34" charset="0"/>
              </a:rPr>
              <a:t> </a:t>
            </a:r>
            <a:r>
              <a:rPr lang="en-US" sz="2400" spc="100" dirty="0" err="1">
                <a:latin typeface="Calibri" panose="020F0502020204030204" pitchFamily="34" charset="0"/>
              </a:rPr>
              <a:t>valorii</a:t>
            </a:r>
            <a:r>
              <a:rPr lang="en-US" sz="2400" spc="100" dirty="0">
                <a:latin typeface="Calibri" panose="020F0502020204030204" pitchFamily="34" charset="0"/>
              </a:rPr>
              <a:t> </a:t>
            </a:r>
            <a:r>
              <a:rPr lang="en-US" sz="2400" spc="100" dirty="0" err="1">
                <a:latin typeface="Calibri" panose="020F0502020204030204" pitchFamily="34" charset="0"/>
              </a:rPr>
              <a:t>adăugate</a:t>
            </a:r>
            <a:r>
              <a:rPr lang="en-US" sz="2400" spc="100" dirty="0">
                <a:latin typeface="Calibri" panose="020F0502020204030204" pitchFamily="34" charset="0"/>
              </a:rPr>
              <a:t> a </a:t>
            </a:r>
            <a:r>
              <a:rPr lang="en-US" sz="2400" spc="100" dirty="0" err="1">
                <a:latin typeface="Calibri" panose="020F0502020204030204" pitchFamily="34" charset="0"/>
              </a:rPr>
              <a:t>produselor</a:t>
            </a:r>
            <a:r>
              <a:rPr lang="en-US" sz="2400" spc="100" dirty="0">
                <a:latin typeface="Calibri" panose="020F0502020204030204" pitchFamily="34" charset="0"/>
              </a:rPr>
              <a:t> </a:t>
            </a:r>
            <a:r>
              <a:rPr lang="en-US" sz="2400" spc="100" dirty="0" err="1">
                <a:latin typeface="Calibri" panose="020F0502020204030204" pitchFamily="34" charset="0"/>
              </a:rPr>
              <a:t>agricole</a:t>
            </a:r>
            <a:endParaRPr lang="pl-PL" sz="2400" dirty="0">
              <a:solidFill>
                <a:srgbClr val="63C99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635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D95D7573-332E-4C32-8298-973BA1BB30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graphicEl>
                                              <a:dgm id="{D95D7573-332E-4C32-8298-973BA1BB30D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6A94A9B-1B01-45F7-8C37-288795B44B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graphicEl>
                                              <a:dgm id="{E6A94A9B-1B01-45F7-8C37-288795B44B7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1ECFEAD7-3A2E-4E91-89E9-DCF3792AC6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>
                                            <p:graphicEl>
                                              <a:dgm id="{1ECFEAD7-3A2E-4E91-89E9-DCF3792AC61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DFEA77C2-03CA-42AC-9A10-CFA9A57D52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>
                                            <p:graphicEl>
                                              <a:dgm id="{DFEA77C2-03CA-42AC-9A10-CFA9A57D524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A3DF363B-6F5B-43E7-93AA-2AAAB86AE5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>
                                            <p:graphicEl>
                                              <a:dgm id="{A3DF363B-6F5B-43E7-93AA-2AAAB86AE55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844D1854-22CA-4EBF-8520-2606A85715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>
                                            <p:graphicEl>
                                              <a:dgm id="{844D1854-22CA-4EBF-8520-2606A857154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C91EEB89-AF1A-4F6E-8742-6C96D308C7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>
                                            <p:graphicEl>
                                              <a:dgm id="{C91EEB89-AF1A-4F6E-8742-6C96D308C74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D69AEB5A-2B8F-4A15-B005-B0616E3560A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">
                                            <p:graphicEl>
                                              <a:dgm id="{D69AEB5A-2B8F-4A15-B005-B0616E3560A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1EF85241-991E-4C1E-AE48-E07E43ED70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>
                                            <p:graphicEl>
                                              <a:dgm id="{1EF85241-991E-4C1E-AE48-E07E43ED708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FF53F387-208D-4C0E-9474-50C8C7F693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">
                                            <p:graphicEl>
                                              <a:dgm id="{FF53F387-208D-4C0E-9474-50C8C7F6936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3FC6372C-80A4-4E77-AAE7-0BCA87015F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">
                                            <p:graphicEl>
                                              <a:dgm id="{3FC6372C-80A4-4E77-AAE7-0BCA87015FE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9778386B-3EEB-4FA2-9F26-5C60A75C6D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">
                                            <p:graphicEl>
                                              <a:dgm id="{9778386B-3EEB-4FA2-9F26-5C60A75C6DE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B2AB2524-5CDD-42B6-ABE3-770D3FD5B9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9">
                                            <p:graphicEl>
                                              <a:dgm id="{B2AB2524-5CDD-42B6-ABE3-770D3FD5B98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37D2FE2D-0226-4AF8-8F4F-26F9652C20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9">
                                            <p:graphicEl>
                                              <a:dgm id="{37D2FE2D-0226-4AF8-8F4F-26F9652C20D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498F16F8-7BA6-4E75-A3B7-C8629D447E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9">
                                            <p:graphicEl>
                                              <a:dgm id="{498F16F8-7BA6-4E75-A3B7-C8629D447E4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15153996-E30D-42DA-BCDA-066D57EAD5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9">
                                            <p:graphicEl>
                                              <a:dgm id="{15153996-E30D-42DA-BCDA-066D57EAD5D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2E3CC375-9B0E-4A8F-8B32-FAFA3F217F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9">
                                            <p:graphicEl>
                                              <a:dgm id="{2E3CC375-9B0E-4A8F-8B32-FAFA3F217F1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Sub>
          <a:bldDgm bld="one"/>
        </p:bldSub>
      </p:bldGraphic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2506159632"/>
              </p:ext>
            </p:extLst>
          </p:nvPr>
        </p:nvGraphicFramePr>
        <p:xfrm>
          <a:off x="467544" y="2035870"/>
          <a:ext cx="8059960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0" y="1340768"/>
            <a:ext cx="9144000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400" b="1" spc="100" dirty="0" err="1">
                <a:latin typeface="Calibri" panose="020F0502020204030204" pitchFamily="34" charset="0"/>
              </a:rPr>
              <a:t>Masura</a:t>
            </a:r>
            <a:r>
              <a:rPr lang="en-US" sz="2400" b="1" spc="100" dirty="0">
                <a:latin typeface="Calibri" panose="020F0502020204030204" pitchFamily="34" charset="0"/>
              </a:rPr>
              <a:t> 312 – </a:t>
            </a:r>
            <a:r>
              <a:rPr lang="en-US" sz="2400" spc="100" dirty="0" err="1">
                <a:latin typeface="Calibri" panose="020F0502020204030204" pitchFamily="34" charset="0"/>
              </a:rPr>
              <a:t>Sprijin</a:t>
            </a:r>
            <a:r>
              <a:rPr lang="en-US" sz="2400" spc="100" dirty="0">
                <a:latin typeface="Calibri" panose="020F0502020204030204" pitchFamily="34" charset="0"/>
              </a:rPr>
              <a:t> </a:t>
            </a:r>
            <a:r>
              <a:rPr lang="en-US" sz="2400" spc="100" dirty="0" err="1">
                <a:latin typeface="Calibri" panose="020F0502020204030204" pitchFamily="34" charset="0"/>
              </a:rPr>
              <a:t>pentru</a:t>
            </a:r>
            <a:r>
              <a:rPr lang="en-US" sz="2400" spc="100" dirty="0">
                <a:latin typeface="Calibri" panose="020F0502020204030204" pitchFamily="34" charset="0"/>
              </a:rPr>
              <a:t> </a:t>
            </a:r>
            <a:r>
              <a:rPr lang="en-US" sz="2400" spc="100" dirty="0" err="1">
                <a:latin typeface="Calibri" panose="020F0502020204030204" pitchFamily="34" charset="0"/>
              </a:rPr>
              <a:t>crearea</a:t>
            </a:r>
            <a:r>
              <a:rPr lang="en-US" sz="2400" spc="100" dirty="0">
                <a:latin typeface="Calibri" panose="020F0502020204030204" pitchFamily="34" charset="0"/>
              </a:rPr>
              <a:t> </a:t>
            </a:r>
            <a:r>
              <a:rPr lang="en-US" sz="2400" spc="100" dirty="0" err="1">
                <a:latin typeface="Calibri" panose="020F0502020204030204" pitchFamily="34" charset="0"/>
              </a:rPr>
              <a:t>si</a:t>
            </a:r>
            <a:r>
              <a:rPr lang="en-US" sz="2400" spc="100" dirty="0">
                <a:latin typeface="Calibri" panose="020F0502020204030204" pitchFamily="34" charset="0"/>
              </a:rPr>
              <a:t> </a:t>
            </a:r>
            <a:r>
              <a:rPr lang="en-US" sz="2400" spc="100" dirty="0" err="1">
                <a:latin typeface="Calibri" panose="020F0502020204030204" pitchFamily="34" charset="0"/>
              </a:rPr>
              <a:t>dezvoltarea</a:t>
            </a:r>
            <a:r>
              <a:rPr lang="en-US" sz="2400" spc="100" dirty="0">
                <a:latin typeface="Calibri" panose="020F0502020204030204" pitchFamily="34" charset="0"/>
              </a:rPr>
              <a:t> de </a:t>
            </a:r>
            <a:r>
              <a:rPr lang="en-US" sz="2400" spc="100" dirty="0" err="1">
                <a:latin typeface="Calibri" panose="020F0502020204030204" pitchFamily="34" charset="0"/>
              </a:rPr>
              <a:t>microîntreprinderi</a:t>
            </a:r>
            <a:endParaRPr lang="pl-PL" sz="2400" dirty="0">
              <a:solidFill>
                <a:srgbClr val="63C99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508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D95D7573-332E-4C32-8298-973BA1BB30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graphicEl>
                                              <a:dgm id="{D95D7573-332E-4C32-8298-973BA1BB30D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6A94A9B-1B01-45F7-8C37-288795B44B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graphicEl>
                                              <a:dgm id="{E6A94A9B-1B01-45F7-8C37-288795B44B7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1ECFEAD7-3A2E-4E91-89E9-DCF3792AC6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>
                                            <p:graphicEl>
                                              <a:dgm id="{1ECFEAD7-3A2E-4E91-89E9-DCF3792AC61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3A68322A-FEED-48DB-A355-990D183AC6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>
                                            <p:graphicEl>
                                              <a:dgm id="{3A68322A-FEED-48DB-A355-990D183AC6C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294E3FCC-BF91-4540-B6CE-B1FEFBF26C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>
                                            <p:graphicEl>
                                              <a:dgm id="{294E3FCC-BF91-4540-B6CE-B1FEFBF26C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7FEF883A-3BE1-4653-8AF5-CEF65B8369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>
                                            <p:graphicEl>
                                              <a:dgm id="{7FEF883A-3BE1-4653-8AF5-CEF65B8369B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1A64A3F8-D944-4C11-A396-E36A74BA79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>
                                            <p:graphicEl>
                                              <a:dgm id="{1A64A3F8-D944-4C11-A396-E36A74BA79C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DB671020-AD2D-4FD5-9BFE-4A0C34A5B2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">
                                            <p:graphicEl>
                                              <a:dgm id="{DB671020-AD2D-4FD5-9BFE-4A0C34A5B28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1A5ADA98-9B09-4E09-A8B9-DA83326584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>
                                            <p:graphicEl>
                                              <a:dgm id="{1A5ADA98-9B09-4E09-A8B9-DA833265843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01C7E5B6-7CFD-4DEB-9151-2DB5AC0443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">
                                            <p:graphicEl>
                                              <a:dgm id="{01C7E5B6-7CFD-4DEB-9151-2DB5AC0443E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DAEFFCA4-255F-440C-BDB3-7C062F34B2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">
                                            <p:graphicEl>
                                              <a:dgm id="{DAEFFCA4-255F-440C-BDB3-7C062F34B21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6E30078-531B-47D0-A378-3AFA1112F7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">
                                            <p:graphicEl>
                                              <a:dgm id="{E6E30078-531B-47D0-A378-3AFA1112F7A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85EC0798-08A9-4A49-A6AB-1F462EC981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9">
                                            <p:graphicEl>
                                              <a:dgm id="{85EC0798-08A9-4A49-A6AB-1F462EC9812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CA6BBED9-D31D-4AD7-BC9D-99D6167459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9">
                                            <p:graphicEl>
                                              <a:dgm id="{CA6BBED9-D31D-4AD7-BC9D-99D6167459D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984FEBDF-CB37-4094-8000-0842F7AB076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9">
                                            <p:graphicEl>
                                              <a:dgm id="{984FEBDF-CB37-4094-8000-0842F7AB076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A7BB05E6-03AA-40FC-859B-3ABC9A69CF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9">
                                            <p:graphicEl>
                                              <a:dgm id="{A7BB05E6-03AA-40FC-859B-3ABC9A69CF8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182CB874-EBF8-47DE-AF6D-1FDF343C40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9">
                                            <p:graphicEl>
                                              <a:dgm id="{182CB874-EBF8-47DE-AF6D-1FDF343C408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C4913B26-FB39-4BE6-AECA-1D64EE131E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9">
                                            <p:graphicEl>
                                              <a:dgm id="{C4913B26-FB39-4BE6-AECA-1D64EE131E8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947642A4-7C2D-4FDD-B62B-686FBFE0AF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9">
                                            <p:graphicEl>
                                              <a:dgm id="{947642A4-7C2D-4FDD-B62B-686FBFE0AF1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91CDC506-E7C6-4EC3-8CAF-0CCC91FE26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9">
                                            <p:graphicEl>
                                              <a:dgm id="{91CDC506-E7C6-4EC3-8CAF-0CCC91FE261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9C3DE5B1-B7FA-405D-930F-2451D53B04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9">
                                            <p:graphicEl>
                                              <a:dgm id="{9C3DE5B1-B7FA-405D-930F-2451D53B04F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A0E0B782-ED71-4A5E-8572-3DE91C6760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9">
                                            <p:graphicEl>
                                              <a:dgm id="{A0E0B782-ED71-4A5E-8572-3DE91C67609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86B7271C-8742-4CE4-8FCF-3761D4F13F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9">
                                            <p:graphicEl>
                                              <a:dgm id="{86B7271C-8742-4CE4-8FCF-3761D4F13F1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DEDB67D1-3E34-4B33-A036-6D2FF7A1FF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9">
                                            <p:graphicEl>
                                              <a:dgm id="{DEDB67D1-3E34-4B33-A036-6D2FF7A1FF3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A931B30A-7A7C-4810-956F-57826CCDA0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9">
                                            <p:graphicEl>
                                              <a:dgm id="{A931B30A-7A7C-4810-956F-57826CCDA00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Sub>
          <a:bldDgm bld="one"/>
        </p:bldSub>
      </p:bldGraphic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698791297"/>
              </p:ext>
            </p:extLst>
          </p:nvPr>
        </p:nvGraphicFramePr>
        <p:xfrm>
          <a:off x="467544" y="2035870"/>
          <a:ext cx="8059960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0" y="1340768"/>
            <a:ext cx="9144000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spc="100" dirty="0" err="1">
                <a:latin typeface="Calibri" panose="020F0502020204030204" pitchFamily="34" charset="0"/>
              </a:rPr>
              <a:t>Masura</a:t>
            </a:r>
            <a:r>
              <a:rPr lang="en-US" sz="3200" b="1" spc="100" dirty="0">
                <a:latin typeface="Calibri" panose="020F0502020204030204" pitchFamily="34" charset="0"/>
              </a:rPr>
              <a:t> 313 – </a:t>
            </a:r>
            <a:r>
              <a:rPr lang="en-US" sz="3200" spc="100" dirty="0" err="1">
                <a:latin typeface="Calibri" panose="020F0502020204030204" pitchFamily="34" charset="0"/>
              </a:rPr>
              <a:t>Incurajarea</a:t>
            </a:r>
            <a:r>
              <a:rPr lang="en-US" sz="3200" spc="100" dirty="0">
                <a:latin typeface="Calibri" panose="020F0502020204030204" pitchFamily="34" charset="0"/>
              </a:rPr>
              <a:t> </a:t>
            </a:r>
            <a:r>
              <a:rPr lang="en-US" sz="3200" spc="100" dirty="0" err="1">
                <a:latin typeface="Calibri" panose="020F0502020204030204" pitchFamily="34" charset="0"/>
              </a:rPr>
              <a:t>activitatilor</a:t>
            </a:r>
            <a:r>
              <a:rPr lang="en-US" sz="3200" spc="100" dirty="0">
                <a:latin typeface="Calibri" panose="020F0502020204030204" pitchFamily="34" charset="0"/>
              </a:rPr>
              <a:t> </a:t>
            </a:r>
            <a:r>
              <a:rPr lang="en-US" sz="3200" spc="100" dirty="0" err="1">
                <a:latin typeface="Calibri" panose="020F0502020204030204" pitchFamily="34" charset="0"/>
              </a:rPr>
              <a:t>turistice</a:t>
            </a:r>
            <a:endParaRPr lang="es-HN" sz="3200" spc="1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6352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D95D7573-332E-4C32-8298-973BA1BB30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graphicEl>
                                              <a:dgm id="{D95D7573-332E-4C32-8298-973BA1BB30D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6A94A9B-1B01-45F7-8C37-288795B44B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graphicEl>
                                              <a:dgm id="{E6A94A9B-1B01-45F7-8C37-288795B44B7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1ECFEAD7-3A2E-4E91-89E9-DCF3792AC6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>
                                            <p:graphicEl>
                                              <a:dgm id="{1ECFEAD7-3A2E-4E91-89E9-DCF3792AC61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39F94346-6634-416B-8633-762994ED5D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>
                                            <p:graphicEl>
                                              <a:dgm id="{39F94346-6634-416B-8633-762994ED5DE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5838EA7C-9923-4A24-B4AE-2628579F93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>
                                            <p:graphicEl>
                                              <a:dgm id="{5838EA7C-9923-4A24-B4AE-2628579F932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20D17A00-6BF8-4874-A37D-CD302175D2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>
                                            <p:graphicEl>
                                              <a:dgm id="{20D17A00-6BF8-4874-A37D-CD302175D2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889FB85B-3BF1-4F92-901B-9B5C8AFA6A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>
                                            <p:graphicEl>
                                              <a:dgm id="{889FB85B-3BF1-4F92-901B-9B5C8AFA6A7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DF521F6F-1DD8-4951-A457-262894C3D3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">
                                            <p:graphicEl>
                                              <a:dgm id="{DF521F6F-1DD8-4951-A457-262894C3D39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76C95E4D-69E9-4EBF-9019-AAE1400D2F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>
                                            <p:graphicEl>
                                              <a:dgm id="{76C95E4D-69E9-4EBF-9019-AAE1400D2FA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120325EE-8557-463F-AF95-FA96CE2369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">
                                            <p:graphicEl>
                                              <a:dgm id="{120325EE-8557-463F-AF95-FA96CE23695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469C9179-7936-48F7-96BD-45A4EF2798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">
                                            <p:graphicEl>
                                              <a:dgm id="{469C9179-7936-48F7-96BD-45A4EF27985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4E3C49F6-16E3-40CB-A506-BE3F6BB4FC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">
                                            <p:graphicEl>
                                              <a:dgm id="{4E3C49F6-16E3-40CB-A506-BE3F6BB4FCE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E439FEC-A52E-4467-B1E3-1C4AD8CA42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9">
                                            <p:graphicEl>
                                              <a:dgm id="{EE439FEC-A52E-4467-B1E3-1C4AD8CA420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7E5994D2-C30D-4239-AAA9-D52EC5B452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9">
                                            <p:graphicEl>
                                              <a:dgm id="{7E5994D2-C30D-4239-AAA9-D52EC5B452E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B93719EF-0343-4565-B869-E58040B0F7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9">
                                            <p:graphicEl>
                                              <a:dgm id="{B93719EF-0343-4565-B869-E58040B0F75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98733232-4933-4699-BF90-BA14F32F03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9">
                                            <p:graphicEl>
                                              <a:dgm id="{98733232-4933-4699-BF90-BA14F32F034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1A274462-2850-412A-BE6E-C4ED256953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9">
                                            <p:graphicEl>
                                              <a:dgm id="{1A274462-2850-412A-BE6E-C4ED2569539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0B988A28-2604-4E2A-9B24-C34D6E1836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9">
                                            <p:graphicEl>
                                              <a:dgm id="{0B988A28-2604-4E2A-9B24-C34D6E18364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6B8B282A-315F-4E4A-9D18-FA09AC3165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9">
                                            <p:graphicEl>
                                              <a:dgm id="{6B8B282A-315F-4E4A-9D18-FA09AC31653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FC9844CD-A7D1-4BFE-B0A8-FD89141E46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9">
                                            <p:graphicEl>
                                              <a:dgm id="{FC9844CD-A7D1-4BFE-B0A8-FD89141E46B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8ED63F46-651F-4E5D-8CDD-1E2EC48121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9">
                                            <p:graphicEl>
                                              <a:dgm id="{8ED63F46-651F-4E5D-8CDD-1E2EC481219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FE0C88BA-1D4F-4323-9881-3ED503F3B2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9">
                                            <p:graphicEl>
                                              <a:dgm id="{FE0C88BA-1D4F-4323-9881-3ED503F3B26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AF1D5DA6-5580-4F18-97AA-96BD6B4612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9">
                                            <p:graphicEl>
                                              <a:dgm id="{AF1D5DA6-5580-4F18-97AA-96BD6B4612C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Sub>
          <a:bldDgm bld="one"/>
        </p:bldSub>
      </p:bldGraphic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1410567"/>
              </p:ext>
            </p:extLst>
          </p:nvPr>
        </p:nvGraphicFramePr>
        <p:xfrm>
          <a:off x="467544" y="2035870"/>
          <a:ext cx="8059960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0" y="1340768"/>
            <a:ext cx="9144000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000" b="1" spc="100" dirty="0" err="1">
                <a:latin typeface="Calibri" panose="020F0502020204030204" pitchFamily="34" charset="0"/>
              </a:rPr>
              <a:t>Masura</a:t>
            </a:r>
            <a:r>
              <a:rPr lang="en-US" sz="2000" b="1" spc="100" dirty="0">
                <a:latin typeface="Calibri" panose="020F0502020204030204" pitchFamily="34" charset="0"/>
              </a:rPr>
              <a:t> 322 – </a:t>
            </a:r>
            <a:r>
              <a:rPr lang="it-IT" sz="2000" spc="100" dirty="0">
                <a:latin typeface="Calibri" panose="020F0502020204030204" pitchFamily="34" charset="0"/>
              </a:rPr>
              <a:t>Renovarea , dezvoltarea satelor , imbunatatirea serviciilor de baza pentru economia si populatia rurala si punere in valoare a mostenirii rurale</a:t>
            </a:r>
            <a:endParaRPr lang="es-HN" sz="2000" spc="1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1818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D95D7573-332E-4C32-8298-973BA1BB30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graphicEl>
                                              <a:dgm id="{D95D7573-332E-4C32-8298-973BA1BB30D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FE0C88BA-1D4F-4323-9881-3ED503F3B2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graphicEl>
                                              <a:dgm id="{FE0C88BA-1D4F-4323-9881-3ED503F3B26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AF1D5DA6-5580-4F18-97AA-96BD6B4612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>
                                            <p:graphicEl>
                                              <a:dgm id="{AF1D5DA6-5580-4F18-97AA-96BD6B4612C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2BD2C04E-A872-428A-B1BB-4A1B21856A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>
                                            <p:graphicEl>
                                              <a:dgm id="{2BD2C04E-A872-428A-B1BB-4A1B21856A3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794BB6F8-578E-4415-91EE-4899AE2201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>
                                            <p:graphicEl>
                                              <a:dgm id="{794BB6F8-578E-4415-91EE-4899AE22018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8AA627CC-6D2F-4F75-869B-48A8BBD6BB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>
                                            <p:graphicEl>
                                              <a:dgm id="{8AA627CC-6D2F-4F75-869B-48A8BBD6BB1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AEA407BE-A7EB-4344-8F5F-66DB31B9DD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>
                                            <p:graphicEl>
                                              <a:dgm id="{AEA407BE-A7EB-4344-8F5F-66DB31B9DDD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D84295E-575E-4C0E-8F83-645C1CF959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">
                                            <p:graphicEl>
                                              <a:dgm id="{ED84295E-575E-4C0E-8F83-645C1CF9591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C5938909-8B8C-43D6-9C1F-0488B4DFCD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>
                                            <p:graphicEl>
                                              <a:dgm id="{C5938909-8B8C-43D6-9C1F-0488B4DFCD2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F6FFA782-FC5B-488F-B5A5-97100265FF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">
                                            <p:graphicEl>
                                              <a:dgm id="{F6FFA782-FC5B-488F-B5A5-97100265FFB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233EF32E-D308-4142-A788-51F03D5F81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">
                                            <p:graphicEl>
                                              <a:dgm id="{233EF32E-D308-4142-A788-51F03D5F81D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409D7EE-5D89-4B15-845D-E1ED4BE50C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">
                                            <p:graphicEl>
                                              <a:dgm id="{E409D7EE-5D89-4B15-845D-E1ED4BE50C5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43A953C1-F56C-4355-9EFD-E5740C4A6E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9">
                                            <p:graphicEl>
                                              <a:dgm id="{43A953C1-F56C-4355-9EFD-E5740C4A6E1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43D1081-3D94-4AAE-8A6F-4D25ED7976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9">
                                            <p:graphicEl>
                                              <a:dgm id="{E43D1081-3D94-4AAE-8A6F-4D25ED7976B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08E78DFC-8362-4F73-A940-8E98F8B21F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9">
                                            <p:graphicEl>
                                              <a:dgm id="{08E78DFC-8362-4F73-A940-8E98F8B21F8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5585B488-2B73-4E28-845B-0615B66559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9">
                                            <p:graphicEl>
                                              <a:dgm id="{5585B488-2B73-4E28-845B-0615B66559C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1E2FE859-5638-4B34-9D1E-76DA7A76F1C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9">
                                            <p:graphicEl>
                                              <a:dgm id="{1E2FE859-5638-4B34-9D1E-76DA7A76F1C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ADA85195-5B94-4B7B-AA9D-D8A42D2184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9">
                                            <p:graphicEl>
                                              <a:dgm id="{ADA85195-5B94-4B7B-AA9D-D8A42D2184A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495901BD-29CD-48A6-868B-B1AE543B9B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9">
                                            <p:graphicEl>
                                              <a:dgm id="{495901BD-29CD-48A6-868B-B1AE543B9BA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9E44D45D-5F27-405F-94BE-F368F0E3BA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9">
                                            <p:graphicEl>
                                              <a:dgm id="{9E44D45D-5F27-405F-94BE-F368F0E3BA3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70E3549B-412A-4958-BD17-480421AE9B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9">
                                            <p:graphicEl>
                                              <a:dgm id="{70E3549B-412A-4958-BD17-480421AE9BD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5694E1D1-1F1F-4E3E-8ACA-D30B101CB1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9">
                                            <p:graphicEl>
                                              <a:dgm id="{5694E1D1-1F1F-4E3E-8ACA-D30B101CB16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B418D506-D26F-4A35-8A69-38C38B9316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9">
                                            <p:graphicEl>
                                              <a:dgm id="{B418D506-D26F-4A35-8A69-38C38B93167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C59B0E4A-DC3B-45FE-AD4C-70D3C51CB1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9">
                                            <p:graphicEl>
                                              <a:dgm id="{C59B0E4A-DC3B-45FE-AD4C-70D3C51CB1F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AE08CA0A-4512-4D08-95A4-6C19230D9C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9">
                                            <p:graphicEl>
                                              <a:dgm id="{AE08CA0A-4512-4D08-95A4-6C19230D9C5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Sub>
          <a:bldDgm bld="one"/>
        </p:bldSub>
      </p:bldGraphic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12622</TotalTime>
  <Words>1162</Words>
  <Application>Microsoft Office PowerPoint</Application>
  <PresentationFormat>On-screen Show (4:3)</PresentationFormat>
  <Paragraphs>410</Paragraphs>
  <Slides>29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2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Steier</dc:creator>
  <cp:lastModifiedBy>Andrei Ciungulete</cp:lastModifiedBy>
  <cp:revision>96</cp:revision>
  <dcterms:created xsi:type="dcterms:W3CDTF">2012-01-28T18:14:23Z</dcterms:created>
  <dcterms:modified xsi:type="dcterms:W3CDTF">2015-04-06T05:48:44Z</dcterms:modified>
</cp:coreProperties>
</file>